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66" r:id="rId2"/>
    <p:sldId id="267" r:id="rId3"/>
    <p:sldId id="268" r:id="rId4"/>
    <p:sldId id="284" r:id="rId5"/>
    <p:sldId id="257" r:id="rId6"/>
    <p:sldId id="258" r:id="rId7"/>
    <p:sldId id="265" r:id="rId8"/>
    <p:sldId id="262" r:id="rId9"/>
    <p:sldId id="285" r:id="rId10"/>
    <p:sldId id="261" r:id="rId11"/>
    <p:sldId id="270" r:id="rId12"/>
    <p:sldId id="271" r:id="rId13"/>
    <p:sldId id="276" r:id="rId14"/>
    <p:sldId id="277" r:id="rId15"/>
    <p:sldId id="278" r:id="rId16"/>
    <p:sldId id="283" r:id="rId17"/>
    <p:sldId id="279" r:id="rId18"/>
    <p:sldId id="281" r:id="rId19"/>
    <p:sldId id="2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2" d="100"/>
          <a:sy n="62" d="100"/>
        </p:scale>
        <p:origin x="81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38737-07A2-450D-826D-BD215598AD44}"/>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DFBE87EE-9619-4664-A298-60AD3D1D98D7}"/>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E6983841-699D-449F-8975-E859749658CE}" type="datetime1">
              <a:rPr lang="en-GB"/>
              <a:pPr lvl="0"/>
              <a:t>01/05/2019</a:t>
            </a:fld>
            <a:endParaRPr lang="en-GB"/>
          </a:p>
        </p:txBody>
      </p:sp>
      <p:sp>
        <p:nvSpPr>
          <p:cNvPr id="4" name="Slide Image Placeholder 3">
            <a:extLst>
              <a:ext uri="{FF2B5EF4-FFF2-40B4-BE49-F238E27FC236}">
                <a16:creationId xmlns:a16="http://schemas.microsoft.com/office/drawing/2014/main" id="{A417EB4F-A43F-4A93-9131-8F0A0517EAC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47DF2781-92F4-4A9B-8E96-3EE1320D0AF6}"/>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FB93C5D0-6165-48D7-BFC8-F9BC9F3F2553}"/>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25BE33EE-5B78-4102-88E7-9513FE19F285}"/>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15B3DA9A-1288-421A-992C-65AED3440228}" type="slidenum">
              <a:t>‹#›</a:t>
            </a:fld>
            <a:endParaRPr lang="en-GB"/>
          </a:p>
        </p:txBody>
      </p:sp>
    </p:spTree>
    <p:extLst>
      <p:ext uri="{BB962C8B-B14F-4D97-AF65-F5344CB8AC3E}">
        <p14:creationId xmlns:p14="http://schemas.microsoft.com/office/powerpoint/2010/main" val="3311131482"/>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4</a:t>
            </a:fld>
            <a:endParaRPr lang="en-US"/>
          </a:p>
        </p:txBody>
      </p:sp>
    </p:spTree>
    <p:extLst>
      <p:ext uri="{BB962C8B-B14F-4D97-AF65-F5344CB8AC3E}">
        <p14:creationId xmlns:p14="http://schemas.microsoft.com/office/powerpoint/2010/main" val="1874934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7</a:t>
            </a:fld>
            <a:endParaRPr lang="en-US"/>
          </a:p>
        </p:txBody>
      </p:sp>
    </p:spTree>
    <p:extLst>
      <p:ext uri="{BB962C8B-B14F-4D97-AF65-F5344CB8AC3E}">
        <p14:creationId xmlns:p14="http://schemas.microsoft.com/office/powerpoint/2010/main" val="3019060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8</a:t>
            </a:fld>
            <a:endParaRPr lang="en-US"/>
          </a:p>
        </p:txBody>
      </p:sp>
    </p:spTree>
    <p:extLst>
      <p:ext uri="{BB962C8B-B14F-4D97-AF65-F5344CB8AC3E}">
        <p14:creationId xmlns:p14="http://schemas.microsoft.com/office/powerpoint/2010/main" val="2966870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9</a:t>
            </a:fld>
            <a:endParaRPr lang="en-US"/>
          </a:p>
        </p:txBody>
      </p:sp>
    </p:spTree>
    <p:extLst>
      <p:ext uri="{BB962C8B-B14F-4D97-AF65-F5344CB8AC3E}">
        <p14:creationId xmlns:p14="http://schemas.microsoft.com/office/powerpoint/2010/main" val="4208332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13</a:t>
            </a:fld>
            <a:endParaRPr lang="en-US"/>
          </a:p>
        </p:txBody>
      </p:sp>
    </p:spTree>
    <p:extLst>
      <p:ext uri="{BB962C8B-B14F-4D97-AF65-F5344CB8AC3E}">
        <p14:creationId xmlns:p14="http://schemas.microsoft.com/office/powerpoint/2010/main" val="186351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15</a:t>
            </a:fld>
            <a:endParaRPr lang="en-US"/>
          </a:p>
        </p:txBody>
      </p:sp>
    </p:spTree>
    <p:extLst>
      <p:ext uri="{BB962C8B-B14F-4D97-AF65-F5344CB8AC3E}">
        <p14:creationId xmlns:p14="http://schemas.microsoft.com/office/powerpoint/2010/main" val="3493278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16</a:t>
            </a:fld>
            <a:endParaRPr lang="en-US"/>
          </a:p>
        </p:txBody>
      </p:sp>
    </p:spTree>
    <p:extLst>
      <p:ext uri="{BB962C8B-B14F-4D97-AF65-F5344CB8AC3E}">
        <p14:creationId xmlns:p14="http://schemas.microsoft.com/office/powerpoint/2010/main" val="2118570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17</a:t>
            </a:fld>
            <a:endParaRPr lang="en-US"/>
          </a:p>
        </p:txBody>
      </p:sp>
    </p:spTree>
    <p:extLst>
      <p:ext uri="{BB962C8B-B14F-4D97-AF65-F5344CB8AC3E}">
        <p14:creationId xmlns:p14="http://schemas.microsoft.com/office/powerpoint/2010/main" val="176882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18</a:t>
            </a:fld>
            <a:endParaRPr lang="en-US"/>
          </a:p>
        </p:txBody>
      </p:sp>
    </p:spTree>
    <p:extLst>
      <p:ext uri="{BB962C8B-B14F-4D97-AF65-F5344CB8AC3E}">
        <p14:creationId xmlns:p14="http://schemas.microsoft.com/office/powerpoint/2010/main" val="320038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BB6CA-9E2D-4991-8A0F-6370F67D53AC}"/>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067029F5-3AA6-465B-8D2D-CC229BE7FF7D}"/>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2EDF2C0E-7467-4884-8E1F-E6395544A6C1}"/>
              </a:ext>
            </a:extLst>
          </p:cNvPr>
          <p:cNvSpPr txBox="1">
            <a:spLocks noGrp="1"/>
          </p:cNvSpPr>
          <p:nvPr>
            <p:ph type="dt" sz="half" idx="7"/>
          </p:nvPr>
        </p:nvSpPr>
        <p:spPr/>
        <p:txBody>
          <a:bodyPr/>
          <a:lstStyle>
            <a:lvl1pPr>
              <a:defRPr/>
            </a:lvl1pPr>
          </a:lstStyle>
          <a:p>
            <a:pPr lvl="0"/>
            <a:fld id="{A4F31D38-7802-4E4B-B113-524F433D0ECD}" type="datetime1">
              <a:rPr lang="en-GB"/>
              <a:pPr lvl="0"/>
              <a:t>01/05/2019</a:t>
            </a:fld>
            <a:endParaRPr lang="en-GB"/>
          </a:p>
        </p:txBody>
      </p:sp>
      <p:sp>
        <p:nvSpPr>
          <p:cNvPr id="5" name="Footer Placeholder 4">
            <a:extLst>
              <a:ext uri="{FF2B5EF4-FFF2-40B4-BE49-F238E27FC236}">
                <a16:creationId xmlns:a16="http://schemas.microsoft.com/office/drawing/2014/main" id="{E4CB5446-ACB4-4FC5-B276-AA62E6C2B889}"/>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38C5946-A339-4A93-884F-B8F1DF787D4B}"/>
              </a:ext>
            </a:extLst>
          </p:cNvPr>
          <p:cNvSpPr txBox="1">
            <a:spLocks noGrp="1"/>
          </p:cNvSpPr>
          <p:nvPr>
            <p:ph type="sldNum" sz="quarter" idx="8"/>
          </p:nvPr>
        </p:nvSpPr>
        <p:spPr/>
        <p:txBody>
          <a:bodyPr/>
          <a:lstStyle>
            <a:lvl1pPr>
              <a:defRPr/>
            </a:lvl1pPr>
          </a:lstStyle>
          <a:p>
            <a:pPr lvl="0"/>
            <a:fld id="{63E4072B-9994-4857-9F8C-17D38EC09E1D}" type="slidenum">
              <a:t>‹#›</a:t>
            </a:fld>
            <a:endParaRPr lang="en-GB"/>
          </a:p>
        </p:txBody>
      </p:sp>
    </p:spTree>
    <p:extLst>
      <p:ext uri="{BB962C8B-B14F-4D97-AF65-F5344CB8AC3E}">
        <p14:creationId xmlns:p14="http://schemas.microsoft.com/office/powerpoint/2010/main" val="6330126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9B4A-9733-43B7-A3A0-D7D74BC349E9}"/>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500E6419-E475-4095-8666-D9B042CC9E46}"/>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82076A-6400-4E22-9E4D-FC04B7A96B6F}"/>
              </a:ext>
            </a:extLst>
          </p:cNvPr>
          <p:cNvSpPr txBox="1">
            <a:spLocks noGrp="1"/>
          </p:cNvSpPr>
          <p:nvPr>
            <p:ph type="dt" sz="half" idx="7"/>
          </p:nvPr>
        </p:nvSpPr>
        <p:spPr/>
        <p:txBody>
          <a:bodyPr/>
          <a:lstStyle>
            <a:lvl1pPr>
              <a:defRPr/>
            </a:lvl1pPr>
          </a:lstStyle>
          <a:p>
            <a:pPr lvl="0"/>
            <a:fld id="{63ABE288-83B8-47A2-8584-5FE00DDF994F}" type="datetime1">
              <a:rPr lang="en-GB"/>
              <a:pPr lvl="0"/>
              <a:t>01/05/2019</a:t>
            </a:fld>
            <a:endParaRPr lang="en-GB"/>
          </a:p>
        </p:txBody>
      </p:sp>
      <p:sp>
        <p:nvSpPr>
          <p:cNvPr id="5" name="Footer Placeholder 4">
            <a:extLst>
              <a:ext uri="{FF2B5EF4-FFF2-40B4-BE49-F238E27FC236}">
                <a16:creationId xmlns:a16="http://schemas.microsoft.com/office/drawing/2014/main" id="{7726EADB-A472-441F-B21D-D2C03E20EA1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012FFDA-F0B2-4398-AC72-9EB71CDC47BA}"/>
              </a:ext>
            </a:extLst>
          </p:cNvPr>
          <p:cNvSpPr txBox="1">
            <a:spLocks noGrp="1"/>
          </p:cNvSpPr>
          <p:nvPr>
            <p:ph type="sldNum" sz="quarter" idx="8"/>
          </p:nvPr>
        </p:nvSpPr>
        <p:spPr/>
        <p:txBody>
          <a:bodyPr/>
          <a:lstStyle>
            <a:lvl1pPr>
              <a:defRPr/>
            </a:lvl1pPr>
          </a:lstStyle>
          <a:p>
            <a:pPr lvl="0"/>
            <a:fld id="{D8C0E165-57EA-45D1-9FE7-D22E6CC44DA1}" type="slidenum">
              <a:t>‹#›</a:t>
            </a:fld>
            <a:endParaRPr lang="en-GB"/>
          </a:p>
        </p:txBody>
      </p:sp>
    </p:spTree>
    <p:extLst>
      <p:ext uri="{BB962C8B-B14F-4D97-AF65-F5344CB8AC3E}">
        <p14:creationId xmlns:p14="http://schemas.microsoft.com/office/powerpoint/2010/main" val="352797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23B072-DCC2-41F9-BEB9-22827F642EE6}"/>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F126DBA-716F-4AD8-BF57-B857893B2EF6}"/>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465D1D-B2F4-4CC9-B5B8-83F0AE8B7EC3}"/>
              </a:ext>
            </a:extLst>
          </p:cNvPr>
          <p:cNvSpPr txBox="1">
            <a:spLocks noGrp="1"/>
          </p:cNvSpPr>
          <p:nvPr>
            <p:ph type="dt" sz="half" idx="7"/>
          </p:nvPr>
        </p:nvSpPr>
        <p:spPr/>
        <p:txBody>
          <a:bodyPr/>
          <a:lstStyle>
            <a:lvl1pPr>
              <a:defRPr/>
            </a:lvl1pPr>
          </a:lstStyle>
          <a:p>
            <a:pPr lvl="0"/>
            <a:fld id="{8094914A-2B91-4B5E-AAF6-6F977D28E896}" type="datetime1">
              <a:rPr lang="en-GB"/>
              <a:pPr lvl="0"/>
              <a:t>01/05/2019</a:t>
            </a:fld>
            <a:endParaRPr lang="en-GB"/>
          </a:p>
        </p:txBody>
      </p:sp>
      <p:sp>
        <p:nvSpPr>
          <p:cNvPr id="5" name="Footer Placeholder 4">
            <a:extLst>
              <a:ext uri="{FF2B5EF4-FFF2-40B4-BE49-F238E27FC236}">
                <a16:creationId xmlns:a16="http://schemas.microsoft.com/office/drawing/2014/main" id="{F219955D-8195-475F-88B7-B03C7F53D16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B6613073-EF76-497B-959C-92DCAE870DEB}"/>
              </a:ext>
            </a:extLst>
          </p:cNvPr>
          <p:cNvSpPr txBox="1">
            <a:spLocks noGrp="1"/>
          </p:cNvSpPr>
          <p:nvPr>
            <p:ph type="sldNum" sz="quarter" idx="8"/>
          </p:nvPr>
        </p:nvSpPr>
        <p:spPr/>
        <p:txBody>
          <a:bodyPr/>
          <a:lstStyle>
            <a:lvl1pPr>
              <a:defRPr/>
            </a:lvl1pPr>
          </a:lstStyle>
          <a:p>
            <a:pPr lvl="0"/>
            <a:fld id="{0E697A71-3917-4955-8B78-5E68AF83E51B}" type="slidenum">
              <a:t>‹#›</a:t>
            </a:fld>
            <a:endParaRPr lang="en-GB"/>
          </a:p>
        </p:txBody>
      </p:sp>
    </p:spTree>
    <p:extLst>
      <p:ext uri="{BB962C8B-B14F-4D97-AF65-F5344CB8AC3E}">
        <p14:creationId xmlns:p14="http://schemas.microsoft.com/office/powerpoint/2010/main" val="3301270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FD13-B829-43BD-8080-DE2094404B9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7A167320-3ADA-46C5-A04D-56543DEC7155}"/>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D1EDE6-4BB7-4DCA-8A7B-030F10EAD322}"/>
              </a:ext>
            </a:extLst>
          </p:cNvPr>
          <p:cNvSpPr txBox="1">
            <a:spLocks noGrp="1"/>
          </p:cNvSpPr>
          <p:nvPr>
            <p:ph type="dt" sz="half" idx="7"/>
          </p:nvPr>
        </p:nvSpPr>
        <p:spPr/>
        <p:txBody>
          <a:bodyPr/>
          <a:lstStyle>
            <a:lvl1pPr>
              <a:defRPr/>
            </a:lvl1pPr>
          </a:lstStyle>
          <a:p>
            <a:pPr lvl="0"/>
            <a:fld id="{63445584-96F6-4ED8-8E81-E30D47224F9C}" type="datetime1">
              <a:rPr lang="en-GB"/>
              <a:pPr lvl="0"/>
              <a:t>01/05/2019</a:t>
            </a:fld>
            <a:endParaRPr lang="en-GB"/>
          </a:p>
        </p:txBody>
      </p:sp>
      <p:sp>
        <p:nvSpPr>
          <p:cNvPr id="5" name="Footer Placeholder 4">
            <a:extLst>
              <a:ext uri="{FF2B5EF4-FFF2-40B4-BE49-F238E27FC236}">
                <a16:creationId xmlns:a16="http://schemas.microsoft.com/office/drawing/2014/main" id="{B0691D1D-4E2F-4BD1-B60A-8745363BFA75}"/>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F04EE7E-52B3-4D76-B0DC-64BDB8ACF5B9}"/>
              </a:ext>
            </a:extLst>
          </p:cNvPr>
          <p:cNvSpPr txBox="1">
            <a:spLocks noGrp="1"/>
          </p:cNvSpPr>
          <p:nvPr>
            <p:ph type="sldNum" sz="quarter" idx="8"/>
          </p:nvPr>
        </p:nvSpPr>
        <p:spPr/>
        <p:txBody>
          <a:bodyPr/>
          <a:lstStyle>
            <a:lvl1pPr>
              <a:defRPr/>
            </a:lvl1pPr>
          </a:lstStyle>
          <a:p>
            <a:pPr lvl="0"/>
            <a:fld id="{C5B3840A-5A58-4B37-8AF6-73690F881F56}" type="slidenum">
              <a:t>‹#›</a:t>
            </a:fld>
            <a:endParaRPr lang="en-GB"/>
          </a:p>
        </p:txBody>
      </p:sp>
    </p:spTree>
    <p:extLst>
      <p:ext uri="{BB962C8B-B14F-4D97-AF65-F5344CB8AC3E}">
        <p14:creationId xmlns:p14="http://schemas.microsoft.com/office/powerpoint/2010/main" val="34418829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FB53-D970-40D9-8F5D-38ECA5228DB4}"/>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B82740FA-C470-4178-8EE8-4A06ACCE48F4}"/>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21794CEB-4801-4FCF-951B-0EAB40FBACC5}"/>
              </a:ext>
            </a:extLst>
          </p:cNvPr>
          <p:cNvSpPr txBox="1">
            <a:spLocks noGrp="1"/>
          </p:cNvSpPr>
          <p:nvPr>
            <p:ph type="dt" sz="half" idx="7"/>
          </p:nvPr>
        </p:nvSpPr>
        <p:spPr/>
        <p:txBody>
          <a:bodyPr/>
          <a:lstStyle>
            <a:lvl1pPr>
              <a:defRPr/>
            </a:lvl1pPr>
          </a:lstStyle>
          <a:p>
            <a:pPr lvl="0"/>
            <a:fld id="{BD1750D9-F3EE-41C8-9D26-452471455419}" type="datetime1">
              <a:rPr lang="en-GB"/>
              <a:pPr lvl="0"/>
              <a:t>01/05/2019</a:t>
            </a:fld>
            <a:endParaRPr lang="en-GB"/>
          </a:p>
        </p:txBody>
      </p:sp>
      <p:sp>
        <p:nvSpPr>
          <p:cNvPr id="5" name="Footer Placeholder 4">
            <a:extLst>
              <a:ext uri="{FF2B5EF4-FFF2-40B4-BE49-F238E27FC236}">
                <a16:creationId xmlns:a16="http://schemas.microsoft.com/office/drawing/2014/main" id="{E8FDE0F3-B356-4425-ACE1-346C5A1ED2A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58B9A5B-2597-4F0C-A390-8051B2F6CE3C}"/>
              </a:ext>
            </a:extLst>
          </p:cNvPr>
          <p:cNvSpPr txBox="1">
            <a:spLocks noGrp="1"/>
          </p:cNvSpPr>
          <p:nvPr>
            <p:ph type="sldNum" sz="quarter" idx="8"/>
          </p:nvPr>
        </p:nvSpPr>
        <p:spPr/>
        <p:txBody>
          <a:bodyPr/>
          <a:lstStyle>
            <a:lvl1pPr>
              <a:defRPr/>
            </a:lvl1pPr>
          </a:lstStyle>
          <a:p>
            <a:pPr lvl="0"/>
            <a:fld id="{1034FAD3-DE28-4BDA-9347-4D00ED7139C8}" type="slidenum">
              <a:t>‹#›</a:t>
            </a:fld>
            <a:endParaRPr lang="en-GB"/>
          </a:p>
        </p:txBody>
      </p:sp>
    </p:spTree>
    <p:extLst>
      <p:ext uri="{BB962C8B-B14F-4D97-AF65-F5344CB8AC3E}">
        <p14:creationId xmlns:p14="http://schemas.microsoft.com/office/powerpoint/2010/main" val="23536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B25A-8BA0-4A2D-AC4E-F1CA71E5FFA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308B16D2-9239-4065-918D-AEC9EC092432}"/>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52D8533-A19B-494F-9E2C-40031B040592}"/>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C07107F-1905-4F36-86AF-81D6B55464F6}"/>
              </a:ext>
            </a:extLst>
          </p:cNvPr>
          <p:cNvSpPr txBox="1">
            <a:spLocks noGrp="1"/>
          </p:cNvSpPr>
          <p:nvPr>
            <p:ph type="dt" sz="half" idx="7"/>
          </p:nvPr>
        </p:nvSpPr>
        <p:spPr/>
        <p:txBody>
          <a:bodyPr/>
          <a:lstStyle>
            <a:lvl1pPr>
              <a:defRPr/>
            </a:lvl1pPr>
          </a:lstStyle>
          <a:p>
            <a:pPr lvl="0"/>
            <a:fld id="{64C5BC1F-F25F-4D30-89CD-6F430EC1097E}" type="datetime1">
              <a:rPr lang="en-GB"/>
              <a:pPr lvl="0"/>
              <a:t>01/05/2019</a:t>
            </a:fld>
            <a:endParaRPr lang="en-GB"/>
          </a:p>
        </p:txBody>
      </p:sp>
      <p:sp>
        <p:nvSpPr>
          <p:cNvPr id="6" name="Footer Placeholder 5">
            <a:extLst>
              <a:ext uri="{FF2B5EF4-FFF2-40B4-BE49-F238E27FC236}">
                <a16:creationId xmlns:a16="http://schemas.microsoft.com/office/drawing/2014/main" id="{381D0C7F-F316-41EF-BA9C-E91AEF0D34FB}"/>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78A4E306-35D4-4951-8C20-C50A5D352829}"/>
              </a:ext>
            </a:extLst>
          </p:cNvPr>
          <p:cNvSpPr txBox="1">
            <a:spLocks noGrp="1"/>
          </p:cNvSpPr>
          <p:nvPr>
            <p:ph type="sldNum" sz="quarter" idx="8"/>
          </p:nvPr>
        </p:nvSpPr>
        <p:spPr/>
        <p:txBody>
          <a:bodyPr/>
          <a:lstStyle>
            <a:lvl1pPr>
              <a:defRPr/>
            </a:lvl1pPr>
          </a:lstStyle>
          <a:p>
            <a:pPr lvl="0"/>
            <a:fld id="{F4E73144-5634-4FFA-A9FE-5A2A736E06CE}" type="slidenum">
              <a:t>‹#›</a:t>
            </a:fld>
            <a:endParaRPr lang="en-GB"/>
          </a:p>
        </p:txBody>
      </p:sp>
    </p:spTree>
    <p:extLst>
      <p:ext uri="{BB962C8B-B14F-4D97-AF65-F5344CB8AC3E}">
        <p14:creationId xmlns:p14="http://schemas.microsoft.com/office/powerpoint/2010/main" val="929171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2889-7DFC-4EB3-9B1A-2DE7286225CB}"/>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B012A1FA-C6F5-4317-8829-FDABE84940B8}"/>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D22EE594-C196-46A4-8D06-DC109835C8D0}"/>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330FDA5-C03D-4D7A-9362-180DC71FB0BE}"/>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C2BC9BBB-6BA5-4F84-8EAD-B09B276FCCA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C55979-B004-480B-957C-714D326FBDDD}"/>
              </a:ext>
            </a:extLst>
          </p:cNvPr>
          <p:cNvSpPr txBox="1">
            <a:spLocks noGrp="1"/>
          </p:cNvSpPr>
          <p:nvPr>
            <p:ph type="dt" sz="half" idx="7"/>
          </p:nvPr>
        </p:nvSpPr>
        <p:spPr/>
        <p:txBody>
          <a:bodyPr/>
          <a:lstStyle>
            <a:lvl1pPr>
              <a:defRPr/>
            </a:lvl1pPr>
          </a:lstStyle>
          <a:p>
            <a:pPr lvl="0"/>
            <a:fld id="{652CA75D-A418-43DC-A5D5-5CE5EB51BBA5}" type="datetime1">
              <a:rPr lang="en-GB"/>
              <a:pPr lvl="0"/>
              <a:t>01/05/2019</a:t>
            </a:fld>
            <a:endParaRPr lang="en-GB"/>
          </a:p>
        </p:txBody>
      </p:sp>
      <p:sp>
        <p:nvSpPr>
          <p:cNvPr id="8" name="Footer Placeholder 7">
            <a:extLst>
              <a:ext uri="{FF2B5EF4-FFF2-40B4-BE49-F238E27FC236}">
                <a16:creationId xmlns:a16="http://schemas.microsoft.com/office/drawing/2014/main" id="{BA66D63A-7D03-4234-B91B-E1A51E3E8AE6}"/>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ED8E5FED-75FB-4195-96A4-45EEAB8E616E}"/>
              </a:ext>
            </a:extLst>
          </p:cNvPr>
          <p:cNvSpPr txBox="1">
            <a:spLocks noGrp="1"/>
          </p:cNvSpPr>
          <p:nvPr>
            <p:ph type="sldNum" sz="quarter" idx="8"/>
          </p:nvPr>
        </p:nvSpPr>
        <p:spPr/>
        <p:txBody>
          <a:bodyPr/>
          <a:lstStyle>
            <a:lvl1pPr>
              <a:defRPr/>
            </a:lvl1pPr>
          </a:lstStyle>
          <a:p>
            <a:pPr lvl="0"/>
            <a:fld id="{316594DB-55D0-467E-9BE3-4FBF7FC01C76}" type="slidenum">
              <a:t>‹#›</a:t>
            </a:fld>
            <a:endParaRPr lang="en-GB"/>
          </a:p>
        </p:txBody>
      </p:sp>
    </p:spTree>
    <p:extLst>
      <p:ext uri="{BB962C8B-B14F-4D97-AF65-F5344CB8AC3E}">
        <p14:creationId xmlns:p14="http://schemas.microsoft.com/office/powerpoint/2010/main" val="3405567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AE43-CEE2-4402-8F06-305F5F0DE8D2}"/>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55149875-11C3-4D6D-BB6E-384C7637B53F}"/>
              </a:ext>
            </a:extLst>
          </p:cNvPr>
          <p:cNvSpPr txBox="1">
            <a:spLocks noGrp="1"/>
          </p:cNvSpPr>
          <p:nvPr>
            <p:ph type="dt" sz="half" idx="7"/>
          </p:nvPr>
        </p:nvSpPr>
        <p:spPr/>
        <p:txBody>
          <a:bodyPr/>
          <a:lstStyle>
            <a:lvl1pPr>
              <a:defRPr/>
            </a:lvl1pPr>
          </a:lstStyle>
          <a:p>
            <a:pPr lvl="0"/>
            <a:fld id="{525FC94E-D4F4-43A2-97B8-A6ACAB8F5511}" type="datetime1">
              <a:rPr lang="en-GB"/>
              <a:pPr lvl="0"/>
              <a:t>01/05/2019</a:t>
            </a:fld>
            <a:endParaRPr lang="en-GB"/>
          </a:p>
        </p:txBody>
      </p:sp>
      <p:sp>
        <p:nvSpPr>
          <p:cNvPr id="4" name="Footer Placeholder 3">
            <a:extLst>
              <a:ext uri="{FF2B5EF4-FFF2-40B4-BE49-F238E27FC236}">
                <a16:creationId xmlns:a16="http://schemas.microsoft.com/office/drawing/2014/main" id="{9B413549-7090-441D-B974-D0C7BE8AB397}"/>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4B7BF102-4134-4E08-A210-D4C7E889CA71}"/>
              </a:ext>
            </a:extLst>
          </p:cNvPr>
          <p:cNvSpPr txBox="1">
            <a:spLocks noGrp="1"/>
          </p:cNvSpPr>
          <p:nvPr>
            <p:ph type="sldNum" sz="quarter" idx="8"/>
          </p:nvPr>
        </p:nvSpPr>
        <p:spPr/>
        <p:txBody>
          <a:bodyPr/>
          <a:lstStyle>
            <a:lvl1pPr>
              <a:defRPr/>
            </a:lvl1pPr>
          </a:lstStyle>
          <a:p>
            <a:pPr lvl="0"/>
            <a:fld id="{385EA174-EB92-415F-A3FD-36A1ECA3C471}" type="slidenum">
              <a:t>‹#›</a:t>
            </a:fld>
            <a:endParaRPr lang="en-GB"/>
          </a:p>
        </p:txBody>
      </p:sp>
    </p:spTree>
    <p:extLst>
      <p:ext uri="{BB962C8B-B14F-4D97-AF65-F5344CB8AC3E}">
        <p14:creationId xmlns:p14="http://schemas.microsoft.com/office/powerpoint/2010/main" val="1669978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39567E-ECE8-4857-A023-86AD926EB69F}"/>
              </a:ext>
            </a:extLst>
          </p:cNvPr>
          <p:cNvSpPr txBox="1">
            <a:spLocks noGrp="1"/>
          </p:cNvSpPr>
          <p:nvPr>
            <p:ph type="dt" sz="half" idx="7"/>
          </p:nvPr>
        </p:nvSpPr>
        <p:spPr/>
        <p:txBody>
          <a:bodyPr/>
          <a:lstStyle>
            <a:lvl1pPr>
              <a:defRPr/>
            </a:lvl1pPr>
          </a:lstStyle>
          <a:p>
            <a:pPr lvl="0"/>
            <a:fld id="{F60BB0A5-D5D0-4AA8-97D4-18E56A18D43E}" type="datetime1">
              <a:rPr lang="en-GB"/>
              <a:pPr lvl="0"/>
              <a:t>01/05/2019</a:t>
            </a:fld>
            <a:endParaRPr lang="en-GB"/>
          </a:p>
        </p:txBody>
      </p:sp>
      <p:sp>
        <p:nvSpPr>
          <p:cNvPr id="3" name="Footer Placeholder 2">
            <a:extLst>
              <a:ext uri="{FF2B5EF4-FFF2-40B4-BE49-F238E27FC236}">
                <a16:creationId xmlns:a16="http://schemas.microsoft.com/office/drawing/2014/main" id="{CCE2906A-18E6-4E03-918D-D03C704E3765}"/>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D9C269DE-16C8-4129-8E50-9B685E62142B}"/>
              </a:ext>
            </a:extLst>
          </p:cNvPr>
          <p:cNvSpPr txBox="1">
            <a:spLocks noGrp="1"/>
          </p:cNvSpPr>
          <p:nvPr>
            <p:ph type="sldNum" sz="quarter" idx="8"/>
          </p:nvPr>
        </p:nvSpPr>
        <p:spPr/>
        <p:txBody>
          <a:bodyPr/>
          <a:lstStyle>
            <a:lvl1pPr>
              <a:defRPr/>
            </a:lvl1pPr>
          </a:lstStyle>
          <a:p>
            <a:pPr lvl="0"/>
            <a:fld id="{A1F7679D-B08D-413E-9FF4-DAB8BD737DAC}" type="slidenum">
              <a:t>‹#›</a:t>
            </a:fld>
            <a:endParaRPr lang="en-GB"/>
          </a:p>
        </p:txBody>
      </p:sp>
    </p:spTree>
    <p:extLst>
      <p:ext uri="{BB962C8B-B14F-4D97-AF65-F5344CB8AC3E}">
        <p14:creationId xmlns:p14="http://schemas.microsoft.com/office/powerpoint/2010/main" val="2640860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88F7-BDBA-41A9-9417-43399FF2A925}"/>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A9C9FDB4-40BA-44CD-84D0-A5774456733C}"/>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6280DD3-0948-420D-A5E2-F7CB85829B7A}"/>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35AB0E56-860C-4233-975C-4E1812F5F5C6}"/>
              </a:ext>
            </a:extLst>
          </p:cNvPr>
          <p:cNvSpPr txBox="1">
            <a:spLocks noGrp="1"/>
          </p:cNvSpPr>
          <p:nvPr>
            <p:ph type="dt" sz="half" idx="7"/>
          </p:nvPr>
        </p:nvSpPr>
        <p:spPr/>
        <p:txBody>
          <a:bodyPr/>
          <a:lstStyle>
            <a:lvl1pPr>
              <a:defRPr/>
            </a:lvl1pPr>
          </a:lstStyle>
          <a:p>
            <a:pPr lvl="0"/>
            <a:fld id="{F20F3FEF-05B5-40B2-9771-61DBA6875DE0}" type="datetime1">
              <a:rPr lang="en-GB"/>
              <a:pPr lvl="0"/>
              <a:t>01/05/2019</a:t>
            </a:fld>
            <a:endParaRPr lang="en-GB"/>
          </a:p>
        </p:txBody>
      </p:sp>
      <p:sp>
        <p:nvSpPr>
          <p:cNvPr id="6" name="Footer Placeholder 5">
            <a:extLst>
              <a:ext uri="{FF2B5EF4-FFF2-40B4-BE49-F238E27FC236}">
                <a16:creationId xmlns:a16="http://schemas.microsoft.com/office/drawing/2014/main" id="{2BCCB74C-E621-4742-BF30-9AA5269D12B6}"/>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CA7BC04-B520-4A73-8B3F-51E8C80B4EE7}"/>
              </a:ext>
            </a:extLst>
          </p:cNvPr>
          <p:cNvSpPr txBox="1">
            <a:spLocks noGrp="1"/>
          </p:cNvSpPr>
          <p:nvPr>
            <p:ph type="sldNum" sz="quarter" idx="8"/>
          </p:nvPr>
        </p:nvSpPr>
        <p:spPr/>
        <p:txBody>
          <a:bodyPr/>
          <a:lstStyle>
            <a:lvl1pPr>
              <a:defRPr/>
            </a:lvl1pPr>
          </a:lstStyle>
          <a:p>
            <a:pPr lvl="0"/>
            <a:fld id="{516BE67E-8926-44F0-9857-8E702660FB65}" type="slidenum">
              <a:t>‹#›</a:t>
            </a:fld>
            <a:endParaRPr lang="en-GB"/>
          </a:p>
        </p:txBody>
      </p:sp>
    </p:spTree>
    <p:extLst>
      <p:ext uri="{BB962C8B-B14F-4D97-AF65-F5344CB8AC3E}">
        <p14:creationId xmlns:p14="http://schemas.microsoft.com/office/powerpoint/2010/main" val="1362310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4A81-E7D3-4F9B-BA59-3E504BAD323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54822E70-CB40-4717-909F-29029BAB3500}"/>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F01C9EF5-9D44-48F1-9266-F00079DF4ABA}"/>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1995D400-D4EE-473B-BF69-6D2A551B1E80}"/>
              </a:ext>
            </a:extLst>
          </p:cNvPr>
          <p:cNvSpPr txBox="1">
            <a:spLocks noGrp="1"/>
          </p:cNvSpPr>
          <p:nvPr>
            <p:ph type="dt" sz="half" idx="7"/>
          </p:nvPr>
        </p:nvSpPr>
        <p:spPr/>
        <p:txBody>
          <a:bodyPr/>
          <a:lstStyle>
            <a:lvl1pPr>
              <a:defRPr/>
            </a:lvl1pPr>
          </a:lstStyle>
          <a:p>
            <a:pPr lvl="0"/>
            <a:fld id="{D9556D6C-BF42-49D5-A227-4B9891D3E951}" type="datetime1">
              <a:rPr lang="en-GB"/>
              <a:pPr lvl="0"/>
              <a:t>01/05/2019</a:t>
            </a:fld>
            <a:endParaRPr lang="en-GB"/>
          </a:p>
        </p:txBody>
      </p:sp>
      <p:sp>
        <p:nvSpPr>
          <p:cNvPr id="6" name="Footer Placeholder 5">
            <a:extLst>
              <a:ext uri="{FF2B5EF4-FFF2-40B4-BE49-F238E27FC236}">
                <a16:creationId xmlns:a16="http://schemas.microsoft.com/office/drawing/2014/main" id="{89BF7860-F1DC-4F04-8979-A1FE7975B8E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BF60EAA1-C826-47CA-B50E-FB0BEAD4F4E6}"/>
              </a:ext>
            </a:extLst>
          </p:cNvPr>
          <p:cNvSpPr txBox="1">
            <a:spLocks noGrp="1"/>
          </p:cNvSpPr>
          <p:nvPr>
            <p:ph type="sldNum" sz="quarter" idx="8"/>
          </p:nvPr>
        </p:nvSpPr>
        <p:spPr/>
        <p:txBody>
          <a:bodyPr/>
          <a:lstStyle>
            <a:lvl1pPr>
              <a:defRPr/>
            </a:lvl1pPr>
          </a:lstStyle>
          <a:p>
            <a:pPr lvl="0"/>
            <a:fld id="{114CA63F-A78F-4C73-B6EE-B1E346FF6508}" type="slidenum">
              <a:t>‹#›</a:t>
            </a:fld>
            <a:endParaRPr lang="en-GB"/>
          </a:p>
        </p:txBody>
      </p:sp>
    </p:spTree>
    <p:extLst>
      <p:ext uri="{BB962C8B-B14F-4D97-AF65-F5344CB8AC3E}">
        <p14:creationId xmlns:p14="http://schemas.microsoft.com/office/powerpoint/2010/main" val="1996948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426A6A-7377-4661-81CF-6847C6F3F5A3}"/>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3FB99FD4-ACAF-41A2-8601-8E9766DECCBC}"/>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CF0FA1-3ED4-44DE-8C86-CE57BC17082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90208D7D-8D32-47AF-A83B-A0E97CAD3437}" type="datetime1">
              <a:rPr lang="en-GB"/>
              <a:pPr lvl="0"/>
              <a:t>01/05/2019</a:t>
            </a:fld>
            <a:endParaRPr lang="en-GB"/>
          </a:p>
        </p:txBody>
      </p:sp>
      <p:sp>
        <p:nvSpPr>
          <p:cNvPr id="5" name="Footer Placeholder 4">
            <a:extLst>
              <a:ext uri="{FF2B5EF4-FFF2-40B4-BE49-F238E27FC236}">
                <a16:creationId xmlns:a16="http://schemas.microsoft.com/office/drawing/2014/main" id="{B892D41E-37CE-432E-ACA5-C199D928D5B1}"/>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8AB809EE-87BF-4889-9284-CFAD5C5E4402}"/>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A5B95E2B-A611-4BA3-A03D-07C7CD9FA8D4}"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781E-3BCF-471C-AF15-44AE168EABA6}"/>
              </a:ext>
            </a:extLst>
          </p:cNvPr>
          <p:cNvSpPr>
            <a:spLocks noGrp="1"/>
          </p:cNvSpPr>
          <p:nvPr>
            <p:ph type="ctrTitle"/>
          </p:nvPr>
        </p:nvSpPr>
        <p:spPr/>
        <p:txBody>
          <a:bodyPr/>
          <a:lstStyle/>
          <a:p>
            <a:r>
              <a:rPr lang="en-US" dirty="0" err="1"/>
              <a:t>AntiScammer</a:t>
            </a:r>
            <a:endParaRPr lang="en-US" dirty="0"/>
          </a:p>
        </p:txBody>
      </p:sp>
      <p:sp>
        <p:nvSpPr>
          <p:cNvPr id="3" name="Subtitle 2">
            <a:extLst>
              <a:ext uri="{FF2B5EF4-FFF2-40B4-BE49-F238E27FC236}">
                <a16:creationId xmlns:a16="http://schemas.microsoft.com/office/drawing/2014/main" id="{941D55BA-D59B-4510-9C5D-558E9DD036BE}"/>
              </a:ext>
            </a:extLst>
          </p:cNvPr>
          <p:cNvSpPr>
            <a:spLocks noGrp="1"/>
          </p:cNvSpPr>
          <p:nvPr>
            <p:ph type="subTitle" idx="1"/>
          </p:nvPr>
        </p:nvSpPr>
        <p:spPr/>
        <p:txBody>
          <a:bodyPr>
            <a:normAutofit fontScale="70000" lnSpcReduction="20000"/>
          </a:bodyPr>
          <a:lstStyle/>
          <a:p>
            <a:r>
              <a:rPr lang="en-US" sz="3100" dirty="0"/>
              <a:t>(UXI 2019 project)</a:t>
            </a:r>
          </a:p>
          <a:p>
            <a:endParaRPr lang="en-US" dirty="0"/>
          </a:p>
          <a:p>
            <a:endParaRPr lang="en-US" dirty="0"/>
          </a:p>
          <a:p>
            <a:r>
              <a:rPr lang="en-US" dirty="0"/>
              <a:t>Marios Pafitis</a:t>
            </a:r>
          </a:p>
          <a:p>
            <a:r>
              <a:rPr lang="en-US" dirty="0"/>
              <a:t>Leonidas </a:t>
            </a:r>
            <a:r>
              <a:rPr lang="en-US" dirty="0" err="1"/>
              <a:t>Achilleos</a:t>
            </a:r>
            <a:endParaRPr lang="en-US" dirty="0"/>
          </a:p>
          <a:p>
            <a:endParaRPr lang="en-US" dirty="0"/>
          </a:p>
        </p:txBody>
      </p:sp>
    </p:spTree>
    <p:extLst>
      <p:ext uri="{BB962C8B-B14F-4D97-AF65-F5344CB8AC3E}">
        <p14:creationId xmlns:p14="http://schemas.microsoft.com/office/powerpoint/2010/main" val="73140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4C34-2AC1-4476-AC24-A7D4B55F1705}"/>
              </a:ext>
            </a:extLst>
          </p:cNvPr>
          <p:cNvSpPr>
            <a:spLocks noGrp="1"/>
          </p:cNvSpPr>
          <p:nvPr>
            <p:ph type="title"/>
          </p:nvPr>
        </p:nvSpPr>
        <p:spPr/>
        <p:txBody>
          <a:bodyPr/>
          <a:lstStyle/>
          <a:p>
            <a:r>
              <a:rPr lang="en-US" dirty="0"/>
              <a:t>Prototype 4</a:t>
            </a:r>
          </a:p>
        </p:txBody>
      </p:sp>
      <p:pic>
        <p:nvPicPr>
          <p:cNvPr id="5" name="Content Placeholder 4">
            <a:extLst>
              <a:ext uri="{FF2B5EF4-FFF2-40B4-BE49-F238E27FC236}">
                <a16:creationId xmlns:a16="http://schemas.microsoft.com/office/drawing/2014/main" id="{6F3371A6-E1F5-424C-B228-E427B6D2BC0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875" r="25341"/>
          <a:stretch/>
        </p:blipFill>
        <p:spPr>
          <a:xfrm>
            <a:off x="9669162" y="1086791"/>
            <a:ext cx="2230395" cy="4572000"/>
          </a:xfrm>
        </p:spPr>
      </p:pic>
      <p:pic>
        <p:nvPicPr>
          <p:cNvPr id="7" name="Picture 6">
            <a:extLst>
              <a:ext uri="{FF2B5EF4-FFF2-40B4-BE49-F238E27FC236}">
                <a16:creationId xmlns:a16="http://schemas.microsoft.com/office/drawing/2014/main" id="{08D1FE3E-7B62-4230-B971-16907026CCBB}"/>
              </a:ext>
            </a:extLst>
          </p:cNvPr>
          <p:cNvPicPr>
            <a:picLocks noChangeAspect="1"/>
          </p:cNvPicPr>
          <p:nvPr/>
        </p:nvPicPr>
        <p:blipFill rotWithShape="1">
          <a:blip r:embed="rId3">
            <a:extLst>
              <a:ext uri="{28A0092B-C50C-407E-A947-70E740481C1C}">
                <a14:useLocalDpi xmlns:a14="http://schemas.microsoft.com/office/drawing/2010/main" val="0"/>
              </a:ext>
            </a:extLst>
          </a:blip>
          <a:srcRect l="25000" r="26216"/>
          <a:stretch/>
        </p:blipFill>
        <p:spPr>
          <a:xfrm>
            <a:off x="7324982" y="1086791"/>
            <a:ext cx="2230395" cy="4572000"/>
          </a:xfrm>
          <a:prstGeom prst="rect">
            <a:avLst/>
          </a:prstGeom>
        </p:spPr>
      </p:pic>
      <p:pic>
        <p:nvPicPr>
          <p:cNvPr id="9" name="Picture 8">
            <a:extLst>
              <a:ext uri="{FF2B5EF4-FFF2-40B4-BE49-F238E27FC236}">
                <a16:creationId xmlns:a16="http://schemas.microsoft.com/office/drawing/2014/main" id="{B1E141CD-E9DA-48CA-B70B-3E6B068D5169}"/>
              </a:ext>
            </a:extLst>
          </p:cNvPr>
          <p:cNvPicPr>
            <a:picLocks noChangeAspect="1"/>
          </p:cNvPicPr>
          <p:nvPr/>
        </p:nvPicPr>
        <p:blipFill rotWithShape="1">
          <a:blip r:embed="rId4">
            <a:extLst>
              <a:ext uri="{28A0092B-C50C-407E-A947-70E740481C1C}">
                <a14:useLocalDpi xmlns:a14="http://schemas.microsoft.com/office/drawing/2010/main" val="0"/>
              </a:ext>
            </a:extLst>
          </a:blip>
          <a:srcRect l="25225" r="25992"/>
          <a:stretch/>
        </p:blipFill>
        <p:spPr>
          <a:xfrm>
            <a:off x="4980802" y="1086791"/>
            <a:ext cx="2230395" cy="4572000"/>
          </a:xfrm>
          <a:prstGeom prst="rect">
            <a:avLst/>
          </a:prstGeom>
        </p:spPr>
      </p:pic>
      <p:sp>
        <p:nvSpPr>
          <p:cNvPr id="6" name="Content Placeholder 2">
            <a:extLst>
              <a:ext uri="{FF2B5EF4-FFF2-40B4-BE49-F238E27FC236}">
                <a16:creationId xmlns:a16="http://schemas.microsoft.com/office/drawing/2014/main" id="{48CBA45F-32CE-4BC8-9AE5-C3674331D243}"/>
              </a:ext>
            </a:extLst>
          </p:cNvPr>
          <p:cNvSpPr txBox="1">
            <a:spLocks/>
          </p:cNvSpPr>
          <p:nvPr/>
        </p:nvSpPr>
        <p:spPr>
          <a:xfrm>
            <a:off x="838204" y="1825627"/>
            <a:ext cx="4028814" cy="4351336"/>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Single screen</a:t>
            </a:r>
          </a:p>
          <a:p>
            <a:r>
              <a:rPr lang="en-US" dirty="0"/>
              <a:t>Like/Dislike Buttons</a:t>
            </a:r>
          </a:p>
          <a:p>
            <a:r>
              <a:rPr lang="en-US" dirty="0"/>
              <a:t>Compares rate and not amount of money that you want to exchange</a:t>
            </a:r>
          </a:p>
          <a:p>
            <a:r>
              <a:rPr lang="en-US" dirty="0"/>
              <a:t>Drop down menus</a:t>
            </a:r>
          </a:p>
          <a:p>
            <a:r>
              <a:rPr lang="en-US" dirty="0"/>
              <a:t>Flip </a:t>
            </a:r>
          </a:p>
          <a:p>
            <a:endParaRPr lang="en-US" dirty="0"/>
          </a:p>
        </p:txBody>
      </p:sp>
    </p:spTree>
    <p:extLst>
      <p:ext uri="{BB962C8B-B14F-4D97-AF65-F5344CB8AC3E}">
        <p14:creationId xmlns:p14="http://schemas.microsoft.com/office/powerpoint/2010/main" val="3797857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C424-EBE0-4BDF-9E5F-B394B0DDA647}"/>
              </a:ext>
            </a:extLst>
          </p:cNvPr>
          <p:cNvSpPr>
            <a:spLocks noGrp="1"/>
          </p:cNvSpPr>
          <p:nvPr>
            <p:ph type="title"/>
          </p:nvPr>
        </p:nvSpPr>
        <p:spPr/>
        <p:txBody>
          <a:bodyPr/>
          <a:lstStyle/>
          <a:p>
            <a:r>
              <a:rPr lang="en-US" dirty="0"/>
              <a:t>Prototype 5 </a:t>
            </a:r>
          </a:p>
        </p:txBody>
      </p:sp>
      <p:sp>
        <p:nvSpPr>
          <p:cNvPr id="4" name="Content Placeholder 3">
            <a:extLst>
              <a:ext uri="{FF2B5EF4-FFF2-40B4-BE49-F238E27FC236}">
                <a16:creationId xmlns:a16="http://schemas.microsoft.com/office/drawing/2014/main" id="{7C9DA39A-223D-484C-9849-79947869D956}"/>
              </a:ext>
            </a:extLst>
          </p:cNvPr>
          <p:cNvSpPr>
            <a:spLocks noGrp="1"/>
          </p:cNvSpPr>
          <p:nvPr>
            <p:ph idx="1"/>
          </p:nvPr>
        </p:nvSpPr>
        <p:spPr/>
        <p:txBody>
          <a:bodyPr/>
          <a:lstStyle/>
          <a:p>
            <a:r>
              <a:rPr lang="en-US" dirty="0"/>
              <a:t>User has the freedom to choose</a:t>
            </a:r>
          </a:p>
          <a:p>
            <a:pPr marL="0" indent="0">
              <a:buNone/>
            </a:pPr>
            <a:r>
              <a:rPr lang="en-US" dirty="0"/>
              <a:t>(How much money you will lose)</a:t>
            </a:r>
          </a:p>
          <a:p>
            <a:r>
              <a:rPr lang="en-US" dirty="0"/>
              <a:t>Compares amount and not rate</a:t>
            </a:r>
          </a:p>
          <a:p>
            <a:r>
              <a:rPr lang="en-US" dirty="0"/>
              <a:t>Additional fees input box</a:t>
            </a:r>
          </a:p>
          <a:p>
            <a:r>
              <a:rPr lang="en-US" dirty="0"/>
              <a:t>Tells the rate for the currencies</a:t>
            </a:r>
          </a:p>
        </p:txBody>
      </p:sp>
      <p:pic>
        <p:nvPicPr>
          <p:cNvPr id="6" name="Content Placeholder 4">
            <a:extLst>
              <a:ext uri="{FF2B5EF4-FFF2-40B4-BE49-F238E27FC236}">
                <a16:creationId xmlns:a16="http://schemas.microsoft.com/office/drawing/2014/main" id="{BE530C10-A5DC-4E48-A74B-D6039E1D892A}"/>
              </a:ext>
            </a:extLst>
          </p:cNvPr>
          <p:cNvPicPr>
            <a:picLocks noGrp="1" noChangeAspect="1"/>
          </p:cNvPicPr>
          <p:nvPr>
            <p:ph idx="2"/>
          </p:nvPr>
        </p:nvPicPr>
        <p:blipFill rotWithShape="1">
          <a:blip r:embed="rId2">
            <a:extLst>
              <a:ext uri="{28A0092B-C50C-407E-A947-70E740481C1C}">
                <a14:useLocalDpi xmlns:a14="http://schemas.microsoft.com/office/drawing/2010/main" val="0"/>
              </a:ext>
            </a:extLst>
          </a:blip>
          <a:srcRect l="23969" r="24631"/>
          <a:stretch/>
        </p:blipFill>
        <p:spPr>
          <a:xfrm>
            <a:off x="7327557" y="527436"/>
            <a:ext cx="2903838" cy="5649527"/>
          </a:xfrm>
        </p:spPr>
      </p:pic>
    </p:spTree>
    <p:extLst>
      <p:ext uri="{BB962C8B-B14F-4D97-AF65-F5344CB8AC3E}">
        <p14:creationId xmlns:p14="http://schemas.microsoft.com/office/powerpoint/2010/main" val="1090842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4385-1060-4E65-A296-227A4BBA03CD}"/>
              </a:ext>
            </a:extLst>
          </p:cNvPr>
          <p:cNvSpPr>
            <a:spLocks noGrp="1"/>
          </p:cNvSpPr>
          <p:nvPr>
            <p:ph type="title"/>
          </p:nvPr>
        </p:nvSpPr>
        <p:spPr/>
        <p:txBody>
          <a:bodyPr/>
          <a:lstStyle/>
          <a:p>
            <a:r>
              <a:rPr lang="en-US" dirty="0"/>
              <a:t>Prototype 6</a:t>
            </a:r>
          </a:p>
        </p:txBody>
      </p:sp>
      <p:sp>
        <p:nvSpPr>
          <p:cNvPr id="10" name="Content Placeholder 9">
            <a:extLst>
              <a:ext uri="{FF2B5EF4-FFF2-40B4-BE49-F238E27FC236}">
                <a16:creationId xmlns:a16="http://schemas.microsoft.com/office/drawing/2014/main" id="{CC604F55-BAF3-4EB7-AC72-399585C05A0C}"/>
              </a:ext>
            </a:extLst>
          </p:cNvPr>
          <p:cNvSpPr>
            <a:spLocks noGrp="1"/>
          </p:cNvSpPr>
          <p:nvPr>
            <p:ph idx="1"/>
          </p:nvPr>
        </p:nvSpPr>
        <p:spPr/>
        <p:txBody>
          <a:bodyPr/>
          <a:lstStyle/>
          <a:p>
            <a:r>
              <a:rPr lang="en-US" dirty="0"/>
              <a:t>Like button (Add to Favorites)</a:t>
            </a:r>
          </a:p>
          <a:p>
            <a:r>
              <a:rPr lang="en-US" dirty="0"/>
              <a:t>Star button (Favorites menu)</a:t>
            </a:r>
          </a:p>
        </p:txBody>
      </p:sp>
      <p:pic>
        <p:nvPicPr>
          <p:cNvPr id="13" name="Content Placeholder 10">
            <a:extLst>
              <a:ext uri="{FF2B5EF4-FFF2-40B4-BE49-F238E27FC236}">
                <a16:creationId xmlns:a16="http://schemas.microsoft.com/office/drawing/2014/main" id="{18901C66-B100-493E-B750-5B46F33E1903}"/>
              </a:ext>
            </a:extLst>
          </p:cNvPr>
          <p:cNvPicPr>
            <a:picLocks noGrp="1" noChangeAspect="1"/>
          </p:cNvPicPr>
          <p:nvPr>
            <p:ph idx="2"/>
          </p:nvPr>
        </p:nvPicPr>
        <p:blipFill rotWithShape="1">
          <a:blip r:embed="rId2">
            <a:extLst>
              <a:ext uri="{28A0092B-C50C-407E-A947-70E740481C1C}">
                <a14:useLocalDpi xmlns:a14="http://schemas.microsoft.com/office/drawing/2010/main" val="0"/>
              </a:ext>
            </a:extLst>
          </a:blip>
          <a:srcRect l="12673" r="11627"/>
          <a:stretch/>
        </p:blipFill>
        <p:spPr>
          <a:xfrm>
            <a:off x="7543800" y="414060"/>
            <a:ext cx="2903837" cy="5762903"/>
          </a:xfrm>
        </p:spPr>
      </p:pic>
    </p:spTree>
    <p:extLst>
      <p:ext uri="{BB962C8B-B14F-4D97-AF65-F5344CB8AC3E}">
        <p14:creationId xmlns:p14="http://schemas.microsoft.com/office/powerpoint/2010/main" val="1989601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p:txBody>
          <a:bodyPr/>
          <a:lstStyle/>
          <a:p>
            <a:r>
              <a:rPr lang="en-US" dirty="0"/>
              <a:t>Prototype 7</a:t>
            </a:r>
          </a:p>
        </p:txBody>
      </p:sp>
      <p:pic>
        <p:nvPicPr>
          <p:cNvPr id="5" name="Content Placeholder 4">
            <a:extLst>
              <a:ext uri="{FF2B5EF4-FFF2-40B4-BE49-F238E27FC236}">
                <a16:creationId xmlns:a16="http://schemas.microsoft.com/office/drawing/2014/main" id="{525E61F7-FCF9-4126-94F6-473017B8E37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768"/>
          <a:stretch/>
        </p:blipFill>
        <p:spPr>
          <a:xfrm>
            <a:off x="7004262" y="1413983"/>
            <a:ext cx="2981913" cy="4560509"/>
          </a:xfrm>
        </p:spPr>
      </p:pic>
      <p:pic>
        <p:nvPicPr>
          <p:cNvPr id="7" name="Picture 6">
            <a:extLst>
              <a:ext uri="{FF2B5EF4-FFF2-40B4-BE49-F238E27FC236}">
                <a16:creationId xmlns:a16="http://schemas.microsoft.com/office/drawing/2014/main" id="{FC68C816-9BD7-48DE-B227-68B731F97D3B}"/>
              </a:ext>
            </a:extLst>
          </p:cNvPr>
          <p:cNvPicPr>
            <a:picLocks noChangeAspect="1"/>
          </p:cNvPicPr>
          <p:nvPr/>
        </p:nvPicPr>
        <p:blipFill rotWithShape="1">
          <a:blip r:embed="rId4">
            <a:extLst>
              <a:ext uri="{28A0092B-C50C-407E-A947-70E740481C1C}">
                <a14:useLocalDpi xmlns:a14="http://schemas.microsoft.com/office/drawing/2010/main" val="0"/>
              </a:ext>
            </a:extLst>
          </a:blip>
          <a:srcRect r="1768"/>
          <a:stretch/>
        </p:blipFill>
        <p:spPr>
          <a:xfrm>
            <a:off x="4708872" y="1413983"/>
            <a:ext cx="2981912" cy="4560509"/>
          </a:xfrm>
          <a:prstGeom prst="rect">
            <a:avLst/>
          </a:prstGeom>
        </p:spPr>
      </p:pic>
      <p:sp>
        <p:nvSpPr>
          <p:cNvPr id="8" name="TextBox 7">
            <a:extLst>
              <a:ext uri="{FF2B5EF4-FFF2-40B4-BE49-F238E27FC236}">
                <a16:creationId xmlns:a16="http://schemas.microsoft.com/office/drawing/2014/main" id="{0AC498E7-49D8-4958-B936-3919C64BCAF1}"/>
              </a:ext>
            </a:extLst>
          </p:cNvPr>
          <p:cNvSpPr txBox="1"/>
          <p:nvPr/>
        </p:nvSpPr>
        <p:spPr>
          <a:xfrm>
            <a:off x="5551299" y="5997089"/>
            <a:ext cx="1509081" cy="369332"/>
          </a:xfrm>
          <a:prstGeom prst="rect">
            <a:avLst/>
          </a:prstGeom>
          <a:noFill/>
        </p:spPr>
        <p:txBody>
          <a:bodyPr wrap="square" rtlCol="0">
            <a:spAutoFit/>
          </a:bodyPr>
          <a:lstStyle/>
          <a:p>
            <a:r>
              <a:rPr lang="en-US" b="1" dirty="0"/>
              <a:t>Start Screen</a:t>
            </a:r>
          </a:p>
        </p:txBody>
      </p:sp>
      <p:sp>
        <p:nvSpPr>
          <p:cNvPr id="9" name="TextBox 8">
            <a:extLst>
              <a:ext uri="{FF2B5EF4-FFF2-40B4-BE49-F238E27FC236}">
                <a16:creationId xmlns:a16="http://schemas.microsoft.com/office/drawing/2014/main" id="{57B1206A-AA76-4B16-978C-EB0ACB4C2D8D}"/>
              </a:ext>
            </a:extLst>
          </p:cNvPr>
          <p:cNvSpPr txBox="1"/>
          <p:nvPr/>
        </p:nvSpPr>
        <p:spPr>
          <a:xfrm>
            <a:off x="7690784" y="5997089"/>
            <a:ext cx="1892187" cy="369332"/>
          </a:xfrm>
          <a:prstGeom prst="rect">
            <a:avLst/>
          </a:prstGeom>
          <a:noFill/>
        </p:spPr>
        <p:txBody>
          <a:bodyPr wrap="square" rtlCol="0">
            <a:spAutoFit/>
          </a:bodyPr>
          <a:lstStyle/>
          <a:p>
            <a:r>
              <a:rPr lang="en-US" b="1" dirty="0"/>
              <a:t>Add to Favorites</a:t>
            </a:r>
          </a:p>
        </p:txBody>
      </p:sp>
      <p:pic>
        <p:nvPicPr>
          <p:cNvPr id="4" name="Picture 3">
            <a:extLst>
              <a:ext uri="{FF2B5EF4-FFF2-40B4-BE49-F238E27FC236}">
                <a16:creationId xmlns:a16="http://schemas.microsoft.com/office/drawing/2014/main" id="{BED874AE-0FCA-4D99-AC8C-0E729EFAB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9654" y="1413983"/>
            <a:ext cx="3035589" cy="4560509"/>
          </a:xfrm>
          <a:prstGeom prst="rect">
            <a:avLst/>
          </a:prstGeom>
        </p:spPr>
      </p:pic>
      <p:sp>
        <p:nvSpPr>
          <p:cNvPr id="10" name="TextBox 9">
            <a:extLst>
              <a:ext uri="{FF2B5EF4-FFF2-40B4-BE49-F238E27FC236}">
                <a16:creationId xmlns:a16="http://schemas.microsoft.com/office/drawing/2014/main" id="{4486F8C8-A1E1-44E4-B659-AA420C0BB427}"/>
              </a:ext>
            </a:extLst>
          </p:cNvPr>
          <p:cNvSpPr txBox="1"/>
          <p:nvPr/>
        </p:nvSpPr>
        <p:spPr>
          <a:xfrm>
            <a:off x="9986174" y="5974492"/>
            <a:ext cx="1740754" cy="369332"/>
          </a:xfrm>
          <a:prstGeom prst="rect">
            <a:avLst/>
          </a:prstGeom>
          <a:noFill/>
        </p:spPr>
        <p:txBody>
          <a:bodyPr wrap="square" rtlCol="0">
            <a:spAutoFit/>
          </a:bodyPr>
          <a:lstStyle/>
          <a:p>
            <a:r>
              <a:rPr lang="en-US" b="1" dirty="0"/>
              <a:t>Favorites Menu</a:t>
            </a:r>
          </a:p>
        </p:txBody>
      </p:sp>
      <p:sp>
        <p:nvSpPr>
          <p:cNvPr id="11" name="Content Placeholder 3">
            <a:extLst>
              <a:ext uri="{FF2B5EF4-FFF2-40B4-BE49-F238E27FC236}">
                <a16:creationId xmlns:a16="http://schemas.microsoft.com/office/drawing/2014/main" id="{C651E7F4-0454-4173-8C8A-7DDD58C0613C}"/>
              </a:ext>
            </a:extLst>
          </p:cNvPr>
          <p:cNvSpPr txBox="1">
            <a:spLocks/>
          </p:cNvSpPr>
          <p:nvPr/>
        </p:nvSpPr>
        <p:spPr>
          <a:xfrm>
            <a:off x="321276" y="1825627"/>
            <a:ext cx="4942233" cy="4351336"/>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additional fees</a:t>
            </a:r>
          </a:p>
          <a:p>
            <a:r>
              <a:rPr lang="en-US" dirty="0"/>
              <a:t>Star button (Add to Favorites)</a:t>
            </a:r>
          </a:p>
          <a:p>
            <a:r>
              <a:rPr lang="en-US" dirty="0"/>
              <a:t>Three bars icon (Favorites)</a:t>
            </a:r>
          </a:p>
          <a:p>
            <a:endParaRPr lang="en-US" dirty="0"/>
          </a:p>
        </p:txBody>
      </p:sp>
    </p:spTree>
    <p:extLst>
      <p:ext uri="{BB962C8B-B14F-4D97-AF65-F5344CB8AC3E}">
        <p14:creationId xmlns:p14="http://schemas.microsoft.com/office/powerpoint/2010/main" val="4072719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C3C5-9C4F-463B-8A6B-80AAEB49A0CE}"/>
              </a:ext>
            </a:extLst>
          </p:cNvPr>
          <p:cNvSpPr>
            <a:spLocks noGrp="1"/>
          </p:cNvSpPr>
          <p:nvPr>
            <p:ph type="title"/>
          </p:nvPr>
        </p:nvSpPr>
        <p:spPr/>
        <p:txBody>
          <a:bodyPr/>
          <a:lstStyle/>
          <a:p>
            <a:r>
              <a:rPr lang="en-US" dirty="0"/>
              <a:t>Early Testing</a:t>
            </a:r>
          </a:p>
        </p:txBody>
      </p:sp>
      <p:sp>
        <p:nvSpPr>
          <p:cNvPr id="3" name="Content Placeholder 2">
            <a:extLst>
              <a:ext uri="{FF2B5EF4-FFF2-40B4-BE49-F238E27FC236}">
                <a16:creationId xmlns:a16="http://schemas.microsoft.com/office/drawing/2014/main" id="{7920AB8B-E958-4757-8E79-C51D8F29273A}"/>
              </a:ext>
            </a:extLst>
          </p:cNvPr>
          <p:cNvSpPr>
            <a:spLocks noGrp="1"/>
          </p:cNvSpPr>
          <p:nvPr>
            <p:ph idx="1"/>
          </p:nvPr>
        </p:nvSpPr>
        <p:spPr>
          <a:xfrm>
            <a:off x="838197" y="1454923"/>
            <a:ext cx="10515600" cy="5037947"/>
          </a:xfrm>
        </p:spPr>
        <p:txBody>
          <a:bodyPr>
            <a:noAutofit/>
          </a:bodyPr>
          <a:lstStyle/>
          <a:p>
            <a:pPr marL="0" indent="0">
              <a:buNone/>
            </a:pPr>
            <a:r>
              <a:rPr lang="en-US" sz="1800" b="1" dirty="0">
                <a:solidFill>
                  <a:schemeClr val="accent1"/>
                </a:solidFill>
              </a:rPr>
              <a:t>Question:</a:t>
            </a:r>
          </a:p>
          <a:p>
            <a:r>
              <a:rPr lang="en-US" sz="1600" dirty="0"/>
              <a:t>What is the usage of this application?</a:t>
            </a:r>
          </a:p>
          <a:p>
            <a:pPr marL="0" indent="0">
              <a:buNone/>
            </a:pPr>
            <a:r>
              <a:rPr lang="en-US" sz="1800" b="1" dirty="0">
                <a:solidFill>
                  <a:schemeClr val="accent1">
                    <a:lumMod val="60000"/>
                    <a:lumOff val="40000"/>
                  </a:schemeClr>
                </a:solidFill>
              </a:rPr>
              <a:t>Answer:</a:t>
            </a:r>
          </a:p>
          <a:p>
            <a:r>
              <a:rPr lang="en-US" sz="1600" dirty="0"/>
              <a:t>Check how mush you are going to lose if you exchange money with a specific rate.</a:t>
            </a:r>
          </a:p>
          <a:p>
            <a:pPr marL="0" indent="0">
              <a:buNone/>
            </a:pPr>
            <a:endParaRPr lang="en-US" sz="1600" dirty="0"/>
          </a:p>
          <a:p>
            <a:pPr marL="0" indent="0">
              <a:buNone/>
            </a:pPr>
            <a:r>
              <a:rPr lang="en-US" sz="1800" b="1" dirty="0">
                <a:solidFill>
                  <a:schemeClr val="accent2"/>
                </a:solidFill>
              </a:rPr>
              <a:t>Task 1:</a:t>
            </a:r>
          </a:p>
          <a:p>
            <a:r>
              <a:rPr lang="en-US" sz="1600" dirty="0"/>
              <a:t>We give you 26 CZK for 1 EUR, where are you going to put the data to check if it’s worth it?</a:t>
            </a:r>
          </a:p>
          <a:p>
            <a:pPr marL="0" indent="0">
              <a:buNone/>
            </a:pPr>
            <a:r>
              <a:rPr lang="en-US" sz="1800" b="1" dirty="0">
                <a:solidFill>
                  <a:schemeClr val="accent2">
                    <a:lumMod val="60000"/>
                    <a:lumOff val="40000"/>
                  </a:schemeClr>
                </a:solidFill>
              </a:rPr>
              <a:t>Result 1:</a:t>
            </a:r>
          </a:p>
          <a:p>
            <a:r>
              <a:rPr lang="en-US" sz="1600" dirty="0"/>
              <a:t>Task 1 completed successfully </a:t>
            </a:r>
          </a:p>
          <a:p>
            <a:pPr marL="0" indent="0">
              <a:buNone/>
            </a:pPr>
            <a:endParaRPr lang="en-US" sz="1600" dirty="0"/>
          </a:p>
          <a:p>
            <a:pPr marL="0" indent="0">
              <a:buNone/>
            </a:pPr>
            <a:r>
              <a:rPr lang="en-US" sz="1800" b="1" dirty="0">
                <a:solidFill>
                  <a:schemeClr val="accent2"/>
                </a:solidFill>
              </a:rPr>
              <a:t>Task 2:</a:t>
            </a:r>
          </a:p>
          <a:p>
            <a:r>
              <a:rPr lang="en-US" sz="1600" dirty="0"/>
              <a:t>You liked the place and you want to add it to favorites.</a:t>
            </a:r>
          </a:p>
          <a:p>
            <a:pPr marL="0" indent="0">
              <a:buNone/>
            </a:pPr>
            <a:r>
              <a:rPr lang="en-US" sz="1800" b="1" dirty="0">
                <a:solidFill>
                  <a:schemeClr val="accent2">
                    <a:lumMod val="60000"/>
                    <a:lumOff val="40000"/>
                  </a:schemeClr>
                </a:solidFill>
              </a:rPr>
              <a:t>Result 2:</a:t>
            </a:r>
          </a:p>
          <a:p>
            <a:r>
              <a:rPr lang="en-US" sz="1600" dirty="0"/>
              <a:t>The guy pressed the star button =&gt; Task 2 completed successfully  </a:t>
            </a:r>
          </a:p>
        </p:txBody>
      </p:sp>
    </p:spTree>
    <p:extLst>
      <p:ext uri="{BB962C8B-B14F-4D97-AF65-F5344CB8AC3E}">
        <p14:creationId xmlns:p14="http://schemas.microsoft.com/office/powerpoint/2010/main" val="1118546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a:xfrm>
            <a:off x="838203" y="365129"/>
            <a:ext cx="10515600" cy="6190130"/>
          </a:xfrm>
        </p:spPr>
        <p:txBody>
          <a:bodyPr>
            <a:normAutofit/>
          </a:bodyPr>
          <a:lstStyle/>
          <a:p>
            <a:r>
              <a:rPr lang="en-US" sz="7200" b="1" dirty="0"/>
              <a:t>Final Version of </a:t>
            </a:r>
            <a:br>
              <a:rPr lang="en-US" sz="7200" b="1" dirty="0"/>
            </a:br>
            <a:r>
              <a:rPr lang="en-US" sz="7200" b="1" dirty="0" err="1"/>
              <a:t>AntiScammer</a:t>
            </a:r>
            <a:br>
              <a:rPr lang="en-US" sz="7200" b="1" dirty="0"/>
            </a:br>
            <a:r>
              <a:rPr lang="en-US" sz="4000" b="1" dirty="0"/>
              <a:t>(Real Photo)</a:t>
            </a:r>
            <a:br>
              <a:rPr lang="en-US" sz="7200" b="1" dirty="0"/>
            </a:br>
            <a:endParaRPr lang="en-US" sz="7200" b="1" dirty="0"/>
          </a:p>
        </p:txBody>
      </p:sp>
      <p:pic>
        <p:nvPicPr>
          <p:cNvPr id="18" name="Picture 17">
            <a:extLst>
              <a:ext uri="{FF2B5EF4-FFF2-40B4-BE49-F238E27FC236}">
                <a16:creationId xmlns:a16="http://schemas.microsoft.com/office/drawing/2014/main" id="{2B48AA94-AA00-428A-9026-EAC075C28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416" y="78671"/>
            <a:ext cx="4938584" cy="6779329"/>
          </a:xfrm>
          <a:prstGeom prst="rect">
            <a:avLst/>
          </a:prstGeom>
        </p:spPr>
      </p:pic>
    </p:spTree>
    <p:extLst>
      <p:ext uri="{BB962C8B-B14F-4D97-AF65-F5344CB8AC3E}">
        <p14:creationId xmlns:p14="http://schemas.microsoft.com/office/powerpoint/2010/main" val="3017967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p:txBody>
          <a:bodyPr/>
          <a:lstStyle/>
          <a:p>
            <a:r>
              <a:rPr lang="en-US" dirty="0"/>
              <a:t>Final – Start Screen</a:t>
            </a:r>
            <a:br>
              <a:rPr lang="en-US" dirty="0"/>
            </a:br>
            <a:endParaRPr lang="en-US" dirty="0"/>
          </a:p>
        </p:txBody>
      </p:sp>
      <p:sp>
        <p:nvSpPr>
          <p:cNvPr id="8" name="TextBox 7">
            <a:extLst>
              <a:ext uri="{FF2B5EF4-FFF2-40B4-BE49-F238E27FC236}">
                <a16:creationId xmlns:a16="http://schemas.microsoft.com/office/drawing/2014/main" id="{0AC498E7-49D8-4958-B936-3919C64BCAF1}"/>
              </a:ext>
            </a:extLst>
          </p:cNvPr>
          <p:cNvSpPr txBox="1"/>
          <p:nvPr/>
        </p:nvSpPr>
        <p:spPr>
          <a:xfrm>
            <a:off x="1294397" y="6234559"/>
            <a:ext cx="1338828" cy="369332"/>
          </a:xfrm>
          <a:prstGeom prst="rect">
            <a:avLst/>
          </a:prstGeom>
          <a:noFill/>
        </p:spPr>
        <p:txBody>
          <a:bodyPr wrap="none" rtlCol="0">
            <a:spAutoFit/>
          </a:bodyPr>
          <a:lstStyle/>
          <a:p>
            <a:r>
              <a:rPr lang="en-US" b="1" dirty="0"/>
              <a:t>Start Screen</a:t>
            </a:r>
          </a:p>
        </p:txBody>
      </p:sp>
      <p:sp>
        <p:nvSpPr>
          <p:cNvPr id="9" name="TextBox 8">
            <a:extLst>
              <a:ext uri="{FF2B5EF4-FFF2-40B4-BE49-F238E27FC236}">
                <a16:creationId xmlns:a16="http://schemas.microsoft.com/office/drawing/2014/main" id="{57B1206A-AA76-4B16-978C-EB0ACB4C2D8D}"/>
              </a:ext>
            </a:extLst>
          </p:cNvPr>
          <p:cNvSpPr txBox="1"/>
          <p:nvPr/>
        </p:nvSpPr>
        <p:spPr>
          <a:xfrm>
            <a:off x="4829889" y="6234559"/>
            <a:ext cx="1660070" cy="369332"/>
          </a:xfrm>
          <a:prstGeom prst="rect">
            <a:avLst/>
          </a:prstGeom>
          <a:noFill/>
        </p:spPr>
        <p:txBody>
          <a:bodyPr wrap="none" rtlCol="0">
            <a:spAutoFit/>
          </a:bodyPr>
          <a:lstStyle/>
          <a:p>
            <a:r>
              <a:rPr lang="en-US" b="1" dirty="0"/>
              <a:t>Select Currency</a:t>
            </a:r>
          </a:p>
        </p:txBody>
      </p:sp>
      <p:sp>
        <p:nvSpPr>
          <p:cNvPr id="10" name="TextBox 9">
            <a:extLst>
              <a:ext uri="{FF2B5EF4-FFF2-40B4-BE49-F238E27FC236}">
                <a16:creationId xmlns:a16="http://schemas.microsoft.com/office/drawing/2014/main" id="{4486F8C8-A1E1-44E4-B659-AA420C0BB427}"/>
              </a:ext>
            </a:extLst>
          </p:cNvPr>
          <p:cNvSpPr txBox="1"/>
          <p:nvPr/>
        </p:nvSpPr>
        <p:spPr>
          <a:xfrm>
            <a:off x="8686623" y="6234557"/>
            <a:ext cx="1583126" cy="369332"/>
          </a:xfrm>
          <a:prstGeom prst="rect">
            <a:avLst/>
          </a:prstGeom>
          <a:noFill/>
        </p:spPr>
        <p:txBody>
          <a:bodyPr wrap="none" rtlCol="0">
            <a:spAutoFit/>
          </a:bodyPr>
          <a:lstStyle/>
          <a:p>
            <a:r>
              <a:rPr lang="en-US" b="1" dirty="0"/>
              <a:t>Flip Currencies</a:t>
            </a:r>
          </a:p>
        </p:txBody>
      </p:sp>
      <p:pic>
        <p:nvPicPr>
          <p:cNvPr id="12" name="Picture 11">
            <a:extLst>
              <a:ext uri="{FF2B5EF4-FFF2-40B4-BE49-F238E27FC236}">
                <a16:creationId xmlns:a16="http://schemas.microsoft.com/office/drawing/2014/main" id="{30ABB498-CEE6-4ED2-80CE-CDDA07B78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7" y="1312063"/>
            <a:ext cx="2286000" cy="4922493"/>
          </a:xfrm>
          <a:prstGeom prst="rect">
            <a:avLst/>
          </a:prstGeom>
        </p:spPr>
      </p:pic>
      <p:pic>
        <p:nvPicPr>
          <p:cNvPr id="14" name="Picture 13">
            <a:extLst>
              <a:ext uri="{FF2B5EF4-FFF2-40B4-BE49-F238E27FC236}">
                <a16:creationId xmlns:a16="http://schemas.microsoft.com/office/drawing/2014/main" id="{E3C78AE7-D90E-4E3A-BE0B-6F0E9BE9B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127" y="1312064"/>
            <a:ext cx="2286000" cy="4922493"/>
          </a:xfrm>
          <a:prstGeom prst="rect">
            <a:avLst/>
          </a:prstGeom>
        </p:spPr>
      </p:pic>
      <p:pic>
        <p:nvPicPr>
          <p:cNvPr id="16" name="Picture 15">
            <a:extLst>
              <a:ext uri="{FF2B5EF4-FFF2-40B4-BE49-F238E27FC236}">
                <a16:creationId xmlns:a16="http://schemas.microsoft.com/office/drawing/2014/main" id="{6BC4EC47-7E16-4E00-B33B-2C2ED1B78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5186" y="1312063"/>
            <a:ext cx="2286000" cy="4922495"/>
          </a:xfrm>
          <a:prstGeom prst="rect">
            <a:avLst/>
          </a:prstGeom>
        </p:spPr>
      </p:pic>
    </p:spTree>
    <p:extLst>
      <p:ext uri="{BB962C8B-B14F-4D97-AF65-F5344CB8AC3E}">
        <p14:creationId xmlns:p14="http://schemas.microsoft.com/office/powerpoint/2010/main" val="3009846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a:xfrm>
            <a:off x="838203" y="365129"/>
            <a:ext cx="10515600" cy="1803482"/>
          </a:xfrm>
        </p:spPr>
        <p:txBody>
          <a:bodyPr>
            <a:normAutofit fontScale="90000"/>
          </a:bodyPr>
          <a:lstStyle/>
          <a:p>
            <a:r>
              <a:rPr lang="en-US" dirty="0"/>
              <a:t>Final</a:t>
            </a:r>
            <a:br>
              <a:rPr lang="en-US" dirty="0"/>
            </a:br>
            <a:r>
              <a:rPr lang="en-US" dirty="0"/>
              <a:t>Results </a:t>
            </a:r>
            <a:br>
              <a:rPr lang="en-US" dirty="0"/>
            </a:br>
            <a:endParaRPr lang="en-US" dirty="0"/>
          </a:p>
        </p:txBody>
      </p:sp>
      <p:sp>
        <p:nvSpPr>
          <p:cNvPr id="8" name="TextBox 7">
            <a:extLst>
              <a:ext uri="{FF2B5EF4-FFF2-40B4-BE49-F238E27FC236}">
                <a16:creationId xmlns:a16="http://schemas.microsoft.com/office/drawing/2014/main" id="{0AC498E7-49D8-4958-B936-3919C64BCAF1}"/>
              </a:ext>
            </a:extLst>
          </p:cNvPr>
          <p:cNvSpPr txBox="1"/>
          <p:nvPr/>
        </p:nvSpPr>
        <p:spPr>
          <a:xfrm>
            <a:off x="2750310" y="3055163"/>
            <a:ext cx="673443" cy="369332"/>
          </a:xfrm>
          <a:prstGeom prst="rect">
            <a:avLst/>
          </a:prstGeom>
          <a:noFill/>
        </p:spPr>
        <p:txBody>
          <a:bodyPr wrap="square" rtlCol="0">
            <a:spAutoFit/>
          </a:bodyPr>
          <a:lstStyle/>
          <a:p>
            <a:r>
              <a:rPr lang="en-US" b="1" dirty="0"/>
              <a:t>&lt;0% </a:t>
            </a:r>
          </a:p>
        </p:txBody>
      </p:sp>
      <p:pic>
        <p:nvPicPr>
          <p:cNvPr id="29" name="Picture 28">
            <a:extLst>
              <a:ext uri="{FF2B5EF4-FFF2-40B4-BE49-F238E27FC236}">
                <a16:creationId xmlns:a16="http://schemas.microsoft.com/office/drawing/2014/main" id="{B953A17B-1FEB-4C5A-826F-9B80CC49A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3997" y="91796"/>
            <a:ext cx="1549793" cy="3337204"/>
          </a:xfrm>
          <a:prstGeom prst="rect">
            <a:avLst/>
          </a:prstGeom>
        </p:spPr>
      </p:pic>
      <p:pic>
        <p:nvPicPr>
          <p:cNvPr id="30" name="Picture 29">
            <a:extLst>
              <a:ext uri="{FF2B5EF4-FFF2-40B4-BE49-F238E27FC236}">
                <a16:creationId xmlns:a16="http://schemas.microsoft.com/office/drawing/2014/main" id="{216E1B1C-BA21-440D-A9A0-5FAC838C5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2501" y="91796"/>
            <a:ext cx="1549793" cy="3337204"/>
          </a:xfrm>
          <a:prstGeom prst="rect">
            <a:avLst/>
          </a:prstGeom>
        </p:spPr>
      </p:pic>
      <p:pic>
        <p:nvPicPr>
          <p:cNvPr id="31" name="Picture 30">
            <a:extLst>
              <a:ext uri="{FF2B5EF4-FFF2-40B4-BE49-F238E27FC236}">
                <a16:creationId xmlns:a16="http://schemas.microsoft.com/office/drawing/2014/main" id="{32598AD6-4F76-427E-BED3-787FFE350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1005" y="91796"/>
            <a:ext cx="1549793" cy="3337204"/>
          </a:xfrm>
          <a:prstGeom prst="rect">
            <a:avLst/>
          </a:prstGeom>
        </p:spPr>
      </p:pic>
      <p:sp>
        <p:nvSpPr>
          <p:cNvPr id="32" name="TextBox 31">
            <a:extLst>
              <a:ext uri="{FF2B5EF4-FFF2-40B4-BE49-F238E27FC236}">
                <a16:creationId xmlns:a16="http://schemas.microsoft.com/office/drawing/2014/main" id="{355EA1DE-CE8F-4C54-9A27-A97F7060A3B3}"/>
              </a:ext>
            </a:extLst>
          </p:cNvPr>
          <p:cNvSpPr txBox="1"/>
          <p:nvPr/>
        </p:nvSpPr>
        <p:spPr>
          <a:xfrm>
            <a:off x="4993453" y="3055163"/>
            <a:ext cx="693739" cy="369332"/>
          </a:xfrm>
          <a:prstGeom prst="rect">
            <a:avLst/>
          </a:prstGeom>
          <a:noFill/>
        </p:spPr>
        <p:txBody>
          <a:bodyPr wrap="square" rtlCol="0">
            <a:spAutoFit/>
          </a:bodyPr>
          <a:lstStyle/>
          <a:p>
            <a:r>
              <a:rPr lang="en-US" b="1" dirty="0"/>
              <a:t>0-5%</a:t>
            </a:r>
          </a:p>
        </p:txBody>
      </p:sp>
      <p:sp>
        <p:nvSpPr>
          <p:cNvPr id="33" name="TextBox 32">
            <a:extLst>
              <a:ext uri="{FF2B5EF4-FFF2-40B4-BE49-F238E27FC236}">
                <a16:creationId xmlns:a16="http://schemas.microsoft.com/office/drawing/2014/main" id="{B282935F-FAA0-486D-84F1-CD5F921CF372}"/>
              </a:ext>
            </a:extLst>
          </p:cNvPr>
          <p:cNvSpPr txBox="1"/>
          <p:nvPr/>
        </p:nvSpPr>
        <p:spPr>
          <a:xfrm>
            <a:off x="7256892" y="3055163"/>
            <a:ext cx="817198" cy="369332"/>
          </a:xfrm>
          <a:prstGeom prst="rect">
            <a:avLst/>
          </a:prstGeom>
          <a:noFill/>
        </p:spPr>
        <p:txBody>
          <a:bodyPr wrap="square" rtlCol="0">
            <a:spAutoFit/>
          </a:bodyPr>
          <a:lstStyle/>
          <a:p>
            <a:r>
              <a:rPr lang="en-US" b="1" dirty="0"/>
              <a:t>5-10%</a:t>
            </a:r>
          </a:p>
        </p:txBody>
      </p:sp>
      <p:pic>
        <p:nvPicPr>
          <p:cNvPr id="9" name="Picture 8">
            <a:extLst>
              <a:ext uri="{FF2B5EF4-FFF2-40B4-BE49-F238E27FC236}">
                <a16:creationId xmlns:a16="http://schemas.microsoft.com/office/drawing/2014/main" id="{2C3C1A4D-1FF7-493C-B54E-115192AC2F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3049" y="3472646"/>
            <a:ext cx="1549793" cy="3337204"/>
          </a:xfrm>
          <a:prstGeom prst="rect">
            <a:avLst/>
          </a:prstGeom>
        </p:spPr>
      </p:pic>
      <p:pic>
        <p:nvPicPr>
          <p:cNvPr id="10" name="Picture 9">
            <a:extLst>
              <a:ext uri="{FF2B5EF4-FFF2-40B4-BE49-F238E27FC236}">
                <a16:creationId xmlns:a16="http://schemas.microsoft.com/office/drawing/2014/main" id="{DB9A5F02-E861-44B1-8870-8A0FD635D3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3660" y="3472646"/>
            <a:ext cx="1549793" cy="3337204"/>
          </a:xfrm>
          <a:prstGeom prst="rect">
            <a:avLst/>
          </a:prstGeom>
        </p:spPr>
      </p:pic>
      <p:sp>
        <p:nvSpPr>
          <p:cNvPr id="11" name="TextBox 10">
            <a:extLst>
              <a:ext uri="{FF2B5EF4-FFF2-40B4-BE49-F238E27FC236}">
                <a16:creationId xmlns:a16="http://schemas.microsoft.com/office/drawing/2014/main" id="{DE7031A8-EE66-4933-ACCC-98163A919D7A}"/>
              </a:ext>
            </a:extLst>
          </p:cNvPr>
          <p:cNvSpPr txBox="1"/>
          <p:nvPr/>
        </p:nvSpPr>
        <p:spPr>
          <a:xfrm>
            <a:off x="203837" y="6396872"/>
            <a:ext cx="909212" cy="369332"/>
          </a:xfrm>
          <a:prstGeom prst="rect">
            <a:avLst/>
          </a:prstGeom>
          <a:noFill/>
        </p:spPr>
        <p:txBody>
          <a:bodyPr wrap="square" rtlCol="0">
            <a:spAutoFit/>
          </a:bodyPr>
          <a:lstStyle/>
          <a:p>
            <a:r>
              <a:rPr lang="en-US" b="1" dirty="0"/>
              <a:t>15-20%</a:t>
            </a:r>
          </a:p>
        </p:txBody>
      </p:sp>
      <p:sp>
        <p:nvSpPr>
          <p:cNvPr id="12" name="TextBox 11">
            <a:extLst>
              <a:ext uri="{FF2B5EF4-FFF2-40B4-BE49-F238E27FC236}">
                <a16:creationId xmlns:a16="http://schemas.microsoft.com/office/drawing/2014/main" id="{C0245311-EC54-4A2E-8C3F-11BC504E3844}"/>
              </a:ext>
            </a:extLst>
          </p:cNvPr>
          <p:cNvSpPr txBox="1"/>
          <p:nvPr/>
        </p:nvSpPr>
        <p:spPr>
          <a:xfrm>
            <a:off x="2606783" y="6396872"/>
            <a:ext cx="909212" cy="369332"/>
          </a:xfrm>
          <a:prstGeom prst="rect">
            <a:avLst/>
          </a:prstGeom>
          <a:noFill/>
        </p:spPr>
        <p:txBody>
          <a:bodyPr wrap="square" rtlCol="0">
            <a:spAutoFit/>
          </a:bodyPr>
          <a:lstStyle/>
          <a:p>
            <a:r>
              <a:rPr lang="en-US" b="1" dirty="0"/>
              <a:t>20-30%</a:t>
            </a:r>
          </a:p>
        </p:txBody>
      </p:sp>
      <p:pic>
        <p:nvPicPr>
          <p:cNvPr id="13" name="Picture 12">
            <a:extLst>
              <a:ext uri="{FF2B5EF4-FFF2-40B4-BE49-F238E27FC236}">
                <a16:creationId xmlns:a16="http://schemas.microsoft.com/office/drawing/2014/main" id="{94EA9182-A797-4395-B6F8-2BB77EC457B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35493" y="91796"/>
            <a:ext cx="1549793" cy="3337204"/>
          </a:xfrm>
          <a:prstGeom prst="rect">
            <a:avLst/>
          </a:prstGeom>
        </p:spPr>
      </p:pic>
      <p:sp>
        <p:nvSpPr>
          <p:cNvPr id="14" name="TextBox 13">
            <a:extLst>
              <a:ext uri="{FF2B5EF4-FFF2-40B4-BE49-F238E27FC236}">
                <a16:creationId xmlns:a16="http://schemas.microsoft.com/office/drawing/2014/main" id="{9467807F-EE8B-46DA-B207-C5D4B8FFB9E7}"/>
              </a:ext>
            </a:extLst>
          </p:cNvPr>
          <p:cNvSpPr txBox="1"/>
          <p:nvPr/>
        </p:nvSpPr>
        <p:spPr>
          <a:xfrm>
            <a:off x="9643790" y="3055163"/>
            <a:ext cx="940657" cy="369332"/>
          </a:xfrm>
          <a:prstGeom prst="rect">
            <a:avLst/>
          </a:prstGeom>
          <a:noFill/>
        </p:spPr>
        <p:txBody>
          <a:bodyPr wrap="square" rtlCol="0">
            <a:spAutoFit/>
          </a:bodyPr>
          <a:lstStyle/>
          <a:p>
            <a:r>
              <a:rPr lang="en-US" b="1" dirty="0"/>
              <a:t>10-15%</a:t>
            </a:r>
          </a:p>
        </p:txBody>
      </p:sp>
      <p:pic>
        <p:nvPicPr>
          <p:cNvPr id="15" name="Picture 14">
            <a:extLst>
              <a:ext uri="{FF2B5EF4-FFF2-40B4-BE49-F238E27FC236}">
                <a16:creationId xmlns:a16="http://schemas.microsoft.com/office/drawing/2014/main" id="{373331C7-4B03-419C-BD22-2A36CC8B21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4270" y="3472646"/>
            <a:ext cx="1549794" cy="3337205"/>
          </a:xfrm>
          <a:prstGeom prst="rect">
            <a:avLst/>
          </a:prstGeom>
        </p:spPr>
      </p:pic>
      <p:pic>
        <p:nvPicPr>
          <p:cNvPr id="16" name="Picture 15">
            <a:extLst>
              <a:ext uri="{FF2B5EF4-FFF2-40B4-BE49-F238E27FC236}">
                <a16:creationId xmlns:a16="http://schemas.microsoft.com/office/drawing/2014/main" id="{FAF08DDC-1467-4494-808D-41329819C5A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04881" y="3472646"/>
            <a:ext cx="1549793" cy="3337204"/>
          </a:xfrm>
          <a:prstGeom prst="rect">
            <a:avLst/>
          </a:prstGeom>
        </p:spPr>
      </p:pic>
      <p:pic>
        <p:nvPicPr>
          <p:cNvPr id="17" name="Picture 16">
            <a:extLst>
              <a:ext uri="{FF2B5EF4-FFF2-40B4-BE49-F238E27FC236}">
                <a16:creationId xmlns:a16="http://schemas.microsoft.com/office/drawing/2014/main" id="{9114BC2F-8F14-4ACF-8922-73561984BD8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35492" y="3472646"/>
            <a:ext cx="1549793" cy="3337204"/>
          </a:xfrm>
          <a:prstGeom prst="rect">
            <a:avLst/>
          </a:prstGeom>
        </p:spPr>
      </p:pic>
      <p:sp>
        <p:nvSpPr>
          <p:cNvPr id="18" name="TextBox 17">
            <a:extLst>
              <a:ext uri="{FF2B5EF4-FFF2-40B4-BE49-F238E27FC236}">
                <a16:creationId xmlns:a16="http://schemas.microsoft.com/office/drawing/2014/main" id="{D0F4F802-12BD-44C3-A094-8E21A41A17C1}"/>
              </a:ext>
            </a:extLst>
          </p:cNvPr>
          <p:cNvSpPr txBox="1"/>
          <p:nvPr/>
        </p:nvSpPr>
        <p:spPr>
          <a:xfrm>
            <a:off x="4961505" y="6396872"/>
            <a:ext cx="909212" cy="369332"/>
          </a:xfrm>
          <a:prstGeom prst="rect">
            <a:avLst/>
          </a:prstGeom>
          <a:noFill/>
        </p:spPr>
        <p:txBody>
          <a:bodyPr wrap="square" rtlCol="0">
            <a:spAutoFit/>
          </a:bodyPr>
          <a:lstStyle/>
          <a:p>
            <a:r>
              <a:rPr lang="en-US" b="1" dirty="0"/>
              <a:t>30-40%</a:t>
            </a:r>
          </a:p>
        </p:txBody>
      </p:sp>
      <p:sp>
        <p:nvSpPr>
          <p:cNvPr id="19" name="TextBox 18">
            <a:extLst>
              <a:ext uri="{FF2B5EF4-FFF2-40B4-BE49-F238E27FC236}">
                <a16:creationId xmlns:a16="http://schemas.microsoft.com/office/drawing/2014/main" id="{99297364-3567-4B43-916A-91A4541C690E}"/>
              </a:ext>
            </a:extLst>
          </p:cNvPr>
          <p:cNvSpPr txBox="1"/>
          <p:nvPr/>
        </p:nvSpPr>
        <p:spPr>
          <a:xfrm>
            <a:off x="7301243" y="6396872"/>
            <a:ext cx="909212" cy="369332"/>
          </a:xfrm>
          <a:prstGeom prst="rect">
            <a:avLst/>
          </a:prstGeom>
          <a:noFill/>
        </p:spPr>
        <p:txBody>
          <a:bodyPr wrap="square" rtlCol="0">
            <a:spAutoFit/>
          </a:bodyPr>
          <a:lstStyle/>
          <a:p>
            <a:r>
              <a:rPr lang="en-US" b="1" dirty="0"/>
              <a:t>40-50%</a:t>
            </a:r>
          </a:p>
        </p:txBody>
      </p:sp>
      <p:sp>
        <p:nvSpPr>
          <p:cNvPr id="20" name="TextBox 19">
            <a:extLst>
              <a:ext uri="{FF2B5EF4-FFF2-40B4-BE49-F238E27FC236}">
                <a16:creationId xmlns:a16="http://schemas.microsoft.com/office/drawing/2014/main" id="{17A84937-51EB-4322-AE4E-39C668B43C6C}"/>
              </a:ext>
            </a:extLst>
          </p:cNvPr>
          <p:cNvSpPr txBox="1"/>
          <p:nvPr/>
        </p:nvSpPr>
        <p:spPr>
          <a:xfrm>
            <a:off x="9719174" y="6396872"/>
            <a:ext cx="716318" cy="369332"/>
          </a:xfrm>
          <a:prstGeom prst="rect">
            <a:avLst/>
          </a:prstGeom>
          <a:noFill/>
        </p:spPr>
        <p:txBody>
          <a:bodyPr wrap="square" rtlCol="0">
            <a:spAutoFit/>
          </a:bodyPr>
          <a:lstStyle/>
          <a:p>
            <a:r>
              <a:rPr lang="en-US" b="1" dirty="0"/>
              <a:t>&gt;50%</a:t>
            </a:r>
          </a:p>
        </p:txBody>
      </p:sp>
    </p:spTree>
    <p:extLst>
      <p:ext uri="{BB962C8B-B14F-4D97-AF65-F5344CB8AC3E}">
        <p14:creationId xmlns:p14="http://schemas.microsoft.com/office/powerpoint/2010/main" val="131936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p:txBody>
          <a:bodyPr/>
          <a:lstStyle/>
          <a:p>
            <a:r>
              <a:rPr lang="en-US" dirty="0"/>
              <a:t>Final – Favorites</a:t>
            </a:r>
            <a:br>
              <a:rPr lang="en-US" dirty="0"/>
            </a:br>
            <a:endParaRPr lang="en-US" dirty="0"/>
          </a:p>
        </p:txBody>
      </p:sp>
      <p:sp>
        <p:nvSpPr>
          <p:cNvPr id="32" name="TextBox 31">
            <a:extLst>
              <a:ext uri="{FF2B5EF4-FFF2-40B4-BE49-F238E27FC236}">
                <a16:creationId xmlns:a16="http://schemas.microsoft.com/office/drawing/2014/main" id="{355EA1DE-CE8F-4C54-9A27-A97F7060A3B3}"/>
              </a:ext>
            </a:extLst>
          </p:cNvPr>
          <p:cNvSpPr txBox="1"/>
          <p:nvPr/>
        </p:nvSpPr>
        <p:spPr>
          <a:xfrm>
            <a:off x="1386703" y="6230647"/>
            <a:ext cx="1740476" cy="369332"/>
          </a:xfrm>
          <a:prstGeom prst="rect">
            <a:avLst/>
          </a:prstGeom>
          <a:noFill/>
        </p:spPr>
        <p:txBody>
          <a:bodyPr wrap="none" rtlCol="0">
            <a:spAutoFit/>
          </a:bodyPr>
          <a:lstStyle/>
          <a:p>
            <a:pPr algn="ctr"/>
            <a:r>
              <a:rPr lang="en-US" b="1" dirty="0"/>
              <a:t>Add to Favorites</a:t>
            </a:r>
          </a:p>
        </p:txBody>
      </p:sp>
      <p:sp>
        <p:nvSpPr>
          <p:cNvPr id="33" name="TextBox 32">
            <a:extLst>
              <a:ext uri="{FF2B5EF4-FFF2-40B4-BE49-F238E27FC236}">
                <a16:creationId xmlns:a16="http://schemas.microsoft.com/office/drawing/2014/main" id="{B282935F-FAA0-486D-84F1-CD5F921CF372}"/>
              </a:ext>
            </a:extLst>
          </p:cNvPr>
          <p:cNvSpPr txBox="1"/>
          <p:nvPr/>
        </p:nvSpPr>
        <p:spPr>
          <a:xfrm>
            <a:off x="5683356" y="6230647"/>
            <a:ext cx="1047018" cy="369332"/>
          </a:xfrm>
          <a:prstGeom prst="rect">
            <a:avLst/>
          </a:prstGeom>
          <a:noFill/>
        </p:spPr>
        <p:txBody>
          <a:bodyPr wrap="none" rtlCol="0">
            <a:spAutoFit/>
          </a:bodyPr>
          <a:lstStyle/>
          <a:p>
            <a:pPr algn="ctr"/>
            <a:r>
              <a:rPr lang="en-US" b="1" dirty="0"/>
              <a:t>Favorites</a:t>
            </a:r>
          </a:p>
        </p:txBody>
      </p:sp>
      <p:sp>
        <p:nvSpPr>
          <p:cNvPr id="34" name="TextBox 33">
            <a:extLst>
              <a:ext uri="{FF2B5EF4-FFF2-40B4-BE49-F238E27FC236}">
                <a16:creationId xmlns:a16="http://schemas.microsoft.com/office/drawing/2014/main" id="{3285C4DB-7499-4701-AAE9-4095CC0922EA}"/>
              </a:ext>
            </a:extLst>
          </p:cNvPr>
          <p:cNvSpPr txBox="1"/>
          <p:nvPr/>
        </p:nvSpPr>
        <p:spPr>
          <a:xfrm>
            <a:off x="9422585" y="6230647"/>
            <a:ext cx="1468415" cy="369332"/>
          </a:xfrm>
          <a:prstGeom prst="rect">
            <a:avLst/>
          </a:prstGeom>
          <a:noFill/>
        </p:spPr>
        <p:txBody>
          <a:bodyPr wrap="none" rtlCol="0">
            <a:spAutoFit/>
          </a:bodyPr>
          <a:lstStyle/>
          <a:p>
            <a:r>
              <a:rPr lang="en-US" b="1" dirty="0"/>
              <a:t>Edit Favorites</a:t>
            </a:r>
          </a:p>
        </p:txBody>
      </p:sp>
      <p:pic>
        <p:nvPicPr>
          <p:cNvPr id="4" name="Picture 3">
            <a:extLst>
              <a:ext uri="{FF2B5EF4-FFF2-40B4-BE49-F238E27FC236}">
                <a16:creationId xmlns:a16="http://schemas.microsoft.com/office/drawing/2014/main" id="{6B23BD45-5004-4F2E-AF8A-2B3E31F49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793" y="1143001"/>
            <a:ext cx="2286000" cy="4922493"/>
          </a:xfrm>
          <a:prstGeom prst="rect">
            <a:avLst/>
          </a:prstGeom>
        </p:spPr>
      </p:pic>
      <p:pic>
        <p:nvPicPr>
          <p:cNvPr id="6" name="Picture 5">
            <a:extLst>
              <a:ext uri="{FF2B5EF4-FFF2-40B4-BE49-F238E27FC236}">
                <a16:creationId xmlns:a16="http://schemas.microsoft.com/office/drawing/2014/main" id="{3D75DB8D-0C41-4A0C-AE8C-0D8C02BA5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3865" y="1143001"/>
            <a:ext cx="2286000" cy="4922493"/>
          </a:xfrm>
          <a:prstGeom prst="rect">
            <a:avLst/>
          </a:prstGeom>
        </p:spPr>
      </p:pic>
      <p:pic>
        <p:nvPicPr>
          <p:cNvPr id="9" name="Picture 8">
            <a:extLst>
              <a:ext uri="{FF2B5EF4-FFF2-40B4-BE49-F238E27FC236}">
                <a16:creationId xmlns:a16="http://schemas.microsoft.com/office/drawing/2014/main" id="{C351F15C-F99E-4D80-B3F3-82CC502864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3938" y="1143001"/>
            <a:ext cx="2286000" cy="4922493"/>
          </a:xfrm>
          <a:prstGeom prst="rect">
            <a:avLst/>
          </a:prstGeom>
        </p:spPr>
      </p:pic>
    </p:spTree>
    <p:extLst>
      <p:ext uri="{BB962C8B-B14F-4D97-AF65-F5344CB8AC3E}">
        <p14:creationId xmlns:p14="http://schemas.microsoft.com/office/powerpoint/2010/main" val="8903684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1DD8-B757-4451-9D42-B595817EA3BB}"/>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AA9C5040-54FC-41DD-8871-6A908087A34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43645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B3A14-F571-403E-9467-0BA8CCE52643}"/>
              </a:ext>
            </a:extLst>
          </p:cNvPr>
          <p:cNvSpPr>
            <a:spLocks noGrp="1"/>
          </p:cNvSpPr>
          <p:nvPr>
            <p:ph type="title"/>
          </p:nvPr>
        </p:nvSpPr>
        <p:spPr/>
        <p:txBody>
          <a:bodyPr/>
          <a:lstStyle/>
          <a:p>
            <a:r>
              <a:rPr lang="en-US" dirty="0"/>
              <a:t>General Information</a:t>
            </a:r>
          </a:p>
        </p:txBody>
      </p:sp>
      <p:sp>
        <p:nvSpPr>
          <p:cNvPr id="3" name="Content Placeholder 2">
            <a:extLst>
              <a:ext uri="{FF2B5EF4-FFF2-40B4-BE49-F238E27FC236}">
                <a16:creationId xmlns:a16="http://schemas.microsoft.com/office/drawing/2014/main" id="{B8208A94-165D-40FC-B99F-6B2C2A68C3A7}"/>
              </a:ext>
            </a:extLst>
          </p:cNvPr>
          <p:cNvSpPr>
            <a:spLocks noGrp="1"/>
          </p:cNvSpPr>
          <p:nvPr>
            <p:ph idx="1"/>
          </p:nvPr>
        </p:nvSpPr>
        <p:spPr>
          <a:xfrm>
            <a:off x="838203" y="1408670"/>
            <a:ext cx="10672116" cy="5084201"/>
          </a:xfrm>
        </p:spPr>
        <p:txBody>
          <a:bodyPr>
            <a:noAutofit/>
          </a:bodyPr>
          <a:lstStyle/>
          <a:p>
            <a:pPr marL="0" indent="0">
              <a:buNone/>
            </a:pPr>
            <a:r>
              <a:rPr lang="en-US" sz="1800" b="1" dirty="0">
                <a:solidFill>
                  <a:schemeClr val="accent2"/>
                </a:solidFill>
              </a:rPr>
              <a:t>Project Goal:</a:t>
            </a:r>
            <a:endParaRPr lang="en-US" sz="1800" dirty="0">
              <a:solidFill>
                <a:schemeClr val="accent2"/>
              </a:solidFill>
            </a:endParaRPr>
          </a:p>
          <a:p>
            <a:pPr marL="0" indent="0">
              <a:buNone/>
            </a:pPr>
            <a:r>
              <a:rPr lang="en-US" sz="1800" dirty="0"/>
              <a:t>	</a:t>
            </a:r>
            <a:r>
              <a:rPr lang="en-US" sz="1800" dirty="0" err="1"/>
              <a:t>AntiScammer</a:t>
            </a:r>
            <a:r>
              <a:rPr lang="en-US" sz="1800" dirty="0"/>
              <a:t> is a website that helps you decide whether the exchange rate of an exchange place is 	good or not.</a:t>
            </a:r>
          </a:p>
          <a:p>
            <a:pPr marL="0" indent="0">
              <a:buNone/>
            </a:pPr>
            <a:endParaRPr lang="en-US" sz="1800" b="1" dirty="0">
              <a:solidFill>
                <a:schemeClr val="accent2"/>
              </a:solidFill>
            </a:endParaRPr>
          </a:p>
          <a:p>
            <a:pPr marL="0" indent="0">
              <a:buNone/>
            </a:pPr>
            <a:r>
              <a:rPr lang="en-US" sz="1800" b="1" dirty="0">
                <a:solidFill>
                  <a:schemeClr val="accent2"/>
                </a:solidFill>
              </a:rPr>
              <a:t>Steps:</a:t>
            </a:r>
            <a:endParaRPr lang="en-US" sz="1800" dirty="0"/>
          </a:p>
          <a:p>
            <a:pPr lvl="1"/>
            <a:r>
              <a:rPr lang="en-US" sz="1800" dirty="0"/>
              <a:t>Choose the currency of your money</a:t>
            </a:r>
          </a:p>
          <a:p>
            <a:pPr lvl="1"/>
            <a:r>
              <a:rPr lang="en-US" sz="1800" dirty="0"/>
              <a:t>Choose the currency you want to exchange</a:t>
            </a:r>
          </a:p>
          <a:p>
            <a:pPr lvl="1"/>
            <a:r>
              <a:rPr lang="en-US" sz="1800" dirty="0"/>
              <a:t>Write the amount you want to exchange</a:t>
            </a:r>
          </a:p>
          <a:p>
            <a:pPr lvl="1"/>
            <a:r>
              <a:rPr lang="en-US" sz="1800" dirty="0"/>
              <a:t>Write the amount that they will give you for your money</a:t>
            </a:r>
          </a:p>
          <a:p>
            <a:pPr marL="0" indent="0">
              <a:buNone/>
            </a:pPr>
            <a:r>
              <a:rPr lang="en-US" sz="1800" dirty="0"/>
              <a:t>That’s all! You already have the result, and you can decide whether you should exchange money or not.</a:t>
            </a:r>
          </a:p>
          <a:p>
            <a:pPr marL="0" indent="0">
              <a:buNone/>
            </a:pPr>
            <a:endParaRPr lang="en-US" sz="1800" b="1" dirty="0">
              <a:solidFill>
                <a:schemeClr val="accent2"/>
              </a:solidFill>
            </a:endParaRPr>
          </a:p>
          <a:p>
            <a:pPr marL="0" indent="0">
              <a:buNone/>
            </a:pPr>
            <a:r>
              <a:rPr lang="en-US" sz="1800" b="1" dirty="0">
                <a:solidFill>
                  <a:schemeClr val="accent2"/>
                </a:solidFill>
              </a:rPr>
              <a:t>Used Technologies &amp; Tools:</a:t>
            </a:r>
            <a:r>
              <a:rPr lang="en-US" sz="1800" dirty="0">
                <a:solidFill>
                  <a:schemeClr val="accent2"/>
                </a:solidFill>
              </a:rPr>
              <a:t> </a:t>
            </a:r>
          </a:p>
          <a:p>
            <a:pPr marL="457200" lvl="1" indent="0">
              <a:buNone/>
            </a:pPr>
            <a:r>
              <a:rPr lang="en-US" sz="1800" dirty="0"/>
              <a:t>Prototyping: </a:t>
            </a:r>
          </a:p>
          <a:p>
            <a:pPr lvl="2"/>
            <a:r>
              <a:rPr lang="en-US" sz="1800" dirty="0"/>
              <a:t>Photoshop, Drawings in paper</a:t>
            </a:r>
          </a:p>
          <a:p>
            <a:pPr marL="457200" lvl="1" indent="0">
              <a:buNone/>
            </a:pPr>
            <a:r>
              <a:rPr lang="en-US" sz="1800" dirty="0"/>
              <a:t>Implementation: </a:t>
            </a:r>
          </a:p>
          <a:p>
            <a:pPr lvl="2"/>
            <a:r>
              <a:rPr lang="en-US" sz="1800" dirty="0"/>
              <a:t>HTML, CSS, JavaScript, Bootstrap 4, Animate.css</a:t>
            </a:r>
          </a:p>
        </p:txBody>
      </p:sp>
    </p:spTree>
    <p:extLst>
      <p:ext uri="{BB962C8B-B14F-4D97-AF65-F5344CB8AC3E}">
        <p14:creationId xmlns:p14="http://schemas.microsoft.com/office/powerpoint/2010/main" val="2448097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4D94-93A6-40D7-89AE-7979F1F9CD25}"/>
              </a:ext>
            </a:extLst>
          </p:cNvPr>
          <p:cNvSpPr>
            <a:spLocks noGrp="1"/>
          </p:cNvSpPr>
          <p:nvPr>
            <p:ph type="title"/>
          </p:nvPr>
        </p:nvSpPr>
        <p:spPr/>
        <p:txBody>
          <a:bodyPr/>
          <a:lstStyle/>
          <a:p>
            <a:r>
              <a:rPr lang="en-US" dirty="0"/>
              <a:t>Design Preliminaries</a:t>
            </a:r>
          </a:p>
        </p:txBody>
      </p:sp>
      <p:pic>
        <p:nvPicPr>
          <p:cNvPr id="4" name="Content Placeholder 3">
            <a:extLst>
              <a:ext uri="{FF2B5EF4-FFF2-40B4-BE49-F238E27FC236}">
                <a16:creationId xmlns:a16="http://schemas.microsoft.com/office/drawing/2014/main" id="{D6C7934E-07CB-44B3-8758-A1714FD302B8}"/>
              </a:ext>
            </a:extLst>
          </p:cNvPr>
          <p:cNvPicPr>
            <a:picLocks noGrp="1"/>
          </p:cNvPicPr>
          <p:nvPr>
            <p:ph idx="1"/>
          </p:nvPr>
        </p:nvPicPr>
        <p:blipFill rotWithShape="1">
          <a:blip r:embed="rId2">
            <a:extLst>
              <a:ext uri="{28A0092B-C50C-407E-A947-70E740481C1C}">
                <a14:useLocalDpi xmlns:a14="http://schemas.microsoft.com/office/drawing/2010/main" val="0"/>
              </a:ext>
            </a:extLst>
          </a:blip>
          <a:srcRect l="24945" r="25340"/>
          <a:stretch/>
        </p:blipFill>
        <p:spPr bwMode="auto">
          <a:xfrm>
            <a:off x="2315294" y="1825625"/>
            <a:ext cx="2163267" cy="4351338"/>
          </a:xfrm>
          <a:prstGeom prst="rect">
            <a:avLst/>
          </a:prstGeom>
          <a:noFill/>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D44E30F1-F7C6-4D32-8BAE-8A563029FA69}"/>
              </a:ext>
            </a:extLst>
          </p:cNvPr>
          <p:cNvPicPr/>
          <p:nvPr/>
        </p:nvPicPr>
        <p:blipFill rotWithShape="1">
          <a:blip r:embed="rId3">
            <a:extLst>
              <a:ext uri="{28A0092B-C50C-407E-A947-70E740481C1C}">
                <a14:useLocalDpi xmlns:a14="http://schemas.microsoft.com/office/drawing/2010/main" val="0"/>
              </a:ext>
            </a:extLst>
          </a:blip>
          <a:srcRect l="23921" r="24674"/>
          <a:stretch/>
        </p:blipFill>
        <p:spPr bwMode="auto">
          <a:xfrm>
            <a:off x="8128085" y="1829116"/>
            <a:ext cx="2233055" cy="4344542"/>
          </a:xfrm>
          <a:prstGeom prst="rect">
            <a:avLst/>
          </a:prstGeom>
          <a:noFill/>
          <a:ln>
            <a:noFill/>
          </a:ln>
          <a:extLst>
            <a:ext uri="{53640926-AAD7-44D8-BBD7-CCE9431645EC}">
              <a14:shadowObscured xmlns:a14="http://schemas.microsoft.com/office/drawing/2010/main"/>
            </a:ext>
          </a:extLst>
        </p:spPr>
      </p:pic>
      <p:sp>
        <p:nvSpPr>
          <p:cNvPr id="6" name="Arrow: Left-Right 5">
            <a:extLst>
              <a:ext uri="{FF2B5EF4-FFF2-40B4-BE49-F238E27FC236}">
                <a16:creationId xmlns:a16="http://schemas.microsoft.com/office/drawing/2014/main" id="{C0445DE7-664F-478F-9910-7556092A0161}"/>
              </a:ext>
            </a:extLst>
          </p:cNvPr>
          <p:cNvSpPr/>
          <p:nvPr/>
        </p:nvSpPr>
        <p:spPr>
          <a:xfrm>
            <a:off x="4946653" y="3429000"/>
            <a:ext cx="2713339" cy="10783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 name="Rectangle 6">
            <a:extLst>
              <a:ext uri="{FF2B5EF4-FFF2-40B4-BE49-F238E27FC236}">
                <a16:creationId xmlns:a16="http://schemas.microsoft.com/office/drawing/2014/main" id="{454FB08D-2408-4CB5-B3A6-33B7CF63BAA8}"/>
              </a:ext>
            </a:extLst>
          </p:cNvPr>
          <p:cNvSpPr/>
          <p:nvPr/>
        </p:nvSpPr>
        <p:spPr>
          <a:xfrm>
            <a:off x="838197" y="1388825"/>
            <a:ext cx="2044919" cy="369332"/>
          </a:xfrm>
          <a:prstGeom prst="rect">
            <a:avLst/>
          </a:prstGeom>
        </p:spPr>
        <p:txBody>
          <a:bodyPr wrap="none">
            <a:spAutoFit/>
          </a:bodyPr>
          <a:lstStyle/>
          <a:p>
            <a:r>
              <a:rPr lang="en-US" b="1" dirty="0">
                <a:solidFill>
                  <a:schemeClr val="accent2"/>
                </a:solidFill>
              </a:rPr>
              <a:t>Rectangular model:</a:t>
            </a:r>
          </a:p>
        </p:txBody>
      </p:sp>
    </p:spTree>
    <p:extLst>
      <p:ext uri="{BB962C8B-B14F-4D97-AF65-F5344CB8AC3E}">
        <p14:creationId xmlns:p14="http://schemas.microsoft.com/office/powerpoint/2010/main" val="938226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4D94-93A6-40D7-89AE-7979F1F9CD25}"/>
              </a:ext>
            </a:extLst>
          </p:cNvPr>
          <p:cNvSpPr>
            <a:spLocks noGrp="1"/>
          </p:cNvSpPr>
          <p:nvPr>
            <p:ph type="title"/>
          </p:nvPr>
        </p:nvSpPr>
        <p:spPr/>
        <p:txBody>
          <a:bodyPr/>
          <a:lstStyle/>
          <a:p>
            <a:r>
              <a:rPr lang="en-US" dirty="0"/>
              <a:t>Design Preliminaries</a:t>
            </a:r>
          </a:p>
        </p:txBody>
      </p:sp>
      <p:sp>
        <p:nvSpPr>
          <p:cNvPr id="7" name="Rectangle 6">
            <a:extLst>
              <a:ext uri="{FF2B5EF4-FFF2-40B4-BE49-F238E27FC236}">
                <a16:creationId xmlns:a16="http://schemas.microsoft.com/office/drawing/2014/main" id="{454FB08D-2408-4CB5-B3A6-33B7CF63BAA8}"/>
              </a:ext>
            </a:extLst>
          </p:cNvPr>
          <p:cNvSpPr/>
          <p:nvPr/>
        </p:nvSpPr>
        <p:spPr>
          <a:xfrm>
            <a:off x="838197" y="1388825"/>
            <a:ext cx="1962781" cy="369332"/>
          </a:xfrm>
          <a:prstGeom prst="rect">
            <a:avLst/>
          </a:prstGeom>
        </p:spPr>
        <p:txBody>
          <a:bodyPr wrap="none">
            <a:spAutoFit/>
          </a:bodyPr>
          <a:lstStyle/>
          <a:p>
            <a:r>
              <a:rPr lang="en-US" b="1" dirty="0">
                <a:solidFill>
                  <a:schemeClr val="accent2"/>
                </a:solidFill>
              </a:rPr>
              <a:t>User case analysis:</a:t>
            </a:r>
          </a:p>
        </p:txBody>
      </p:sp>
      <p:pic>
        <p:nvPicPr>
          <p:cNvPr id="9" name="Content Placeholder 8">
            <a:extLst>
              <a:ext uri="{FF2B5EF4-FFF2-40B4-BE49-F238E27FC236}">
                <a16:creationId xmlns:a16="http://schemas.microsoft.com/office/drawing/2014/main" id="{A01A78D9-C578-4659-95BA-5F131FD22F65}"/>
              </a:ext>
            </a:extLst>
          </p:cNvPr>
          <p:cNvPicPr>
            <a:picLocks noGrp="1"/>
          </p:cNvPicPr>
          <p:nvPr>
            <p:ph idx="1"/>
          </p:nvPr>
        </p:nvPicPr>
        <p:blipFill rotWithShape="1">
          <a:blip r:embed="rId3" cstate="print">
            <a:extLst>
              <a:ext uri="{28A0092B-C50C-407E-A947-70E740481C1C}">
                <a14:useLocalDpi xmlns:a14="http://schemas.microsoft.com/office/drawing/2010/main" val="0"/>
              </a:ext>
            </a:extLst>
          </a:blip>
          <a:srcRect t="4434" b="26506"/>
          <a:stretch/>
        </p:blipFill>
        <p:spPr bwMode="auto">
          <a:xfrm>
            <a:off x="3517248" y="1573491"/>
            <a:ext cx="5157504" cy="503527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33894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3E0FAC67-34D1-496C-A22C-A67CC5648101}"/>
              </a:ext>
            </a:extLst>
          </p:cNvPr>
          <p:cNvPicPr>
            <a:picLocks noChangeAspect="1"/>
          </p:cNvPicPr>
          <p:nvPr/>
        </p:nvPicPr>
        <p:blipFill>
          <a:blip r:embed="rId2"/>
          <a:srcRect l="7809" t="5207" r="5925" b="13106"/>
          <a:stretch>
            <a:fillRect/>
          </a:stretch>
        </p:blipFill>
        <p:spPr>
          <a:xfrm>
            <a:off x="1080486" y="1344469"/>
            <a:ext cx="2720292" cy="3863904"/>
          </a:xfrm>
          <a:prstGeom prst="rect">
            <a:avLst/>
          </a:prstGeom>
          <a:noFill/>
          <a:ln w="76200" cap="flat" cmpd="thickThin">
            <a:solidFill>
              <a:schemeClr val="accent1"/>
            </a:solidFill>
          </a:ln>
        </p:spPr>
      </p:pic>
      <p:sp>
        <p:nvSpPr>
          <p:cNvPr id="3" name="TextBox 7">
            <a:extLst>
              <a:ext uri="{FF2B5EF4-FFF2-40B4-BE49-F238E27FC236}">
                <a16:creationId xmlns:a16="http://schemas.microsoft.com/office/drawing/2014/main" id="{2A11EED1-8597-4B21-A939-38592E2A7D4F}"/>
              </a:ext>
            </a:extLst>
          </p:cNvPr>
          <p:cNvSpPr txBox="1"/>
          <p:nvPr/>
        </p:nvSpPr>
        <p:spPr>
          <a:xfrm>
            <a:off x="4222708" y="378100"/>
            <a:ext cx="3746583" cy="646331"/>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600" b="1" i="0" u="none" strike="noStrike" kern="1200" cap="none" spc="0" baseline="0" dirty="0">
                <a:solidFill>
                  <a:schemeClr val="accent5">
                    <a:lumMod val="75000"/>
                  </a:schemeClr>
                </a:solidFill>
                <a:uFillTx/>
                <a:latin typeface="Calibri"/>
              </a:rPr>
              <a:t>Matthew Adams</a:t>
            </a:r>
            <a:endParaRPr lang="en-US" sz="3600" b="1" i="0" u="none" strike="noStrike" kern="1200" cap="none" spc="0" baseline="0" dirty="0">
              <a:solidFill>
                <a:schemeClr val="accent5">
                  <a:lumMod val="75000"/>
                </a:schemeClr>
              </a:solidFill>
              <a:uFillTx/>
              <a:latin typeface="Calibri"/>
            </a:endParaRPr>
          </a:p>
        </p:txBody>
      </p:sp>
      <p:sp>
        <p:nvSpPr>
          <p:cNvPr id="4" name="TextBox 8">
            <a:extLst>
              <a:ext uri="{FF2B5EF4-FFF2-40B4-BE49-F238E27FC236}">
                <a16:creationId xmlns:a16="http://schemas.microsoft.com/office/drawing/2014/main" id="{7430AC16-7E32-422A-956E-A44B4A0D7A33}"/>
              </a:ext>
            </a:extLst>
          </p:cNvPr>
          <p:cNvSpPr txBox="1"/>
          <p:nvPr/>
        </p:nvSpPr>
        <p:spPr>
          <a:xfrm>
            <a:off x="4300151" y="1344469"/>
            <a:ext cx="6703541" cy="2862322"/>
          </a:xfrm>
          <a:prstGeom prst="rect">
            <a:avLst/>
          </a:prstGeom>
          <a:noFill/>
          <a:ln cap="flat">
            <a:noFill/>
          </a:ln>
        </p:spPr>
        <p:txBody>
          <a:bodyPr vert="horz" wrap="square" lIns="91440" tIns="45720" rIns="91440" bIns="45720" anchor="t" anchorCtr="0" compatLnSpc="1">
            <a:spAutoFit/>
          </a:bodyPr>
          <a:lstStyle/>
          <a:p>
            <a:pPr algn="ju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Matthew </a:t>
            </a:r>
            <a:r>
              <a:rPr lang="en-GB" sz="1800" b="0" i="0" u="none" strike="noStrike" kern="1200" cap="none" spc="0" baseline="0" dirty="0">
                <a:solidFill>
                  <a:srgbClr val="000000"/>
                </a:solidFill>
                <a:uFillTx/>
                <a:latin typeface="Calibri"/>
              </a:rPr>
              <a:t>doesn’t have the economic comfort to book luxury hotels or rent cars. So</a:t>
            </a:r>
            <a:r>
              <a:rPr lang="en-US" dirty="0">
                <a:solidFill>
                  <a:srgbClr val="000000"/>
                </a:solidFill>
              </a:rPr>
              <a:t>, do not mistake him for a regular tourist. </a:t>
            </a:r>
            <a:endParaRPr lang="en-GB" sz="1800" b="0" i="0" u="none" strike="noStrike" kern="1200" cap="none" spc="0" baseline="0" dirty="0">
              <a:solidFill>
                <a:srgbClr val="00000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dirty="0">
              <a:solidFill>
                <a:srgbClr val="000000"/>
              </a:solidFill>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rPr>
              <a:t>He is the guy that would walk for 20 minutes just to find the cheapest souvenir shop in the city.</a:t>
            </a:r>
            <a:r>
              <a:rPr lang="en-US" sz="1800" b="0" i="0" u="none" strike="noStrike" kern="1200" cap="none" spc="0" baseline="0" dirty="0">
                <a:solidFill>
                  <a:srgbClr val="000000"/>
                </a:solidFill>
                <a:uFillTx/>
                <a:latin typeface="Calibri"/>
              </a:rPr>
              <a:t> </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His relationship with technology is very good, but he also has high expectations from it. He believes that his smartphone can satisfy most of his travel needs (regarding maps, cheap communication, transportation </a:t>
            </a:r>
            <a:r>
              <a:rPr lang="en-US" sz="1800" b="0" i="0" u="none" strike="noStrike" kern="1200" cap="none" spc="0" baseline="0" dirty="0" err="1">
                <a:solidFill>
                  <a:srgbClr val="000000"/>
                </a:solidFill>
                <a:uFillTx/>
                <a:latin typeface="Calibri"/>
              </a:rPr>
              <a:t>etc</a:t>
            </a:r>
            <a:r>
              <a:rPr lang="en-US" sz="1800" b="0" i="0" u="none" strike="noStrike" kern="1200" cap="none" spc="0" baseline="0" dirty="0">
                <a:solidFill>
                  <a:srgbClr val="000000"/>
                </a:solidFill>
                <a:uFillTx/>
                <a:latin typeface="Calibri"/>
              </a:rPr>
              <a:t>).</a:t>
            </a:r>
            <a:endParaRPr lang="en-GB" sz="1800" b="0" i="0" u="none" strike="noStrike" kern="1200" cap="none" spc="0" baseline="0" dirty="0">
              <a:solidFill>
                <a:srgbClr val="000000"/>
              </a:solidFill>
              <a:uFillTx/>
              <a:latin typeface="Calibri"/>
            </a:endParaRPr>
          </a:p>
        </p:txBody>
      </p:sp>
      <p:sp>
        <p:nvSpPr>
          <p:cNvPr id="6" name="TextBox 5">
            <a:extLst>
              <a:ext uri="{FF2B5EF4-FFF2-40B4-BE49-F238E27FC236}">
                <a16:creationId xmlns:a16="http://schemas.microsoft.com/office/drawing/2014/main" id="{13C3532A-FF3A-44F7-935D-3522E5C3EE74}"/>
              </a:ext>
            </a:extLst>
          </p:cNvPr>
          <p:cNvSpPr txBox="1"/>
          <p:nvPr/>
        </p:nvSpPr>
        <p:spPr>
          <a:xfrm>
            <a:off x="936973" y="5436971"/>
            <a:ext cx="2918975" cy="1200329"/>
          </a:xfrm>
          <a:prstGeom prst="rect">
            <a:avLst/>
          </a:prstGeom>
          <a:noFill/>
        </p:spPr>
        <p:txBody>
          <a:bodyPr wrap="square" rtlCol="0">
            <a:spAutoFit/>
          </a:bodyPr>
          <a:lstStyle/>
          <a:p>
            <a:r>
              <a:rPr lang="en-US" b="1" dirty="0">
                <a:solidFill>
                  <a:schemeClr val="accent5">
                    <a:lumMod val="75000"/>
                  </a:schemeClr>
                </a:solidFill>
              </a:rPr>
              <a:t>Age: </a:t>
            </a:r>
            <a:r>
              <a:rPr lang="en-US" dirty="0"/>
              <a:t>20 years old</a:t>
            </a:r>
          </a:p>
          <a:p>
            <a:r>
              <a:rPr lang="en-US" b="1" dirty="0">
                <a:solidFill>
                  <a:schemeClr val="accent5">
                    <a:lumMod val="75000"/>
                  </a:schemeClr>
                </a:solidFill>
              </a:rPr>
              <a:t>Studies: </a:t>
            </a:r>
            <a:r>
              <a:rPr lang="en-US" dirty="0"/>
              <a:t>Engineering</a:t>
            </a:r>
          </a:p>
          <a:p>
            <a:r>
              <a:rPr lang="en-US" b="1" dirty="0">
                <a:solidFill>
                  <a:schemeClr val="accent5">
                    <a:lumMod val="75000"/>
                  </a:schemeClr>
                </a:solidFill>
              </a:rPr>
              <a:t>Hobbies: </a:t>
            </a:r>
            <a:r>
              <a:rPr lang="en-US" dirty="0"/>
              <a:t>Travelling </a:t>
            </a:r>
          </a:p>
          <a:p>
            <a:endParaRPr lang="en-US" dirty="0"/>
          </a:p>
        </p:txBody>
      </p:sp>
      <p:sp>
        <p:nvSpPr>
          <p:cNvPr id="7" name="Rectangle 6">
            <a:extLst>
              <a:ext uri="{FF2B5EF4-FFF2-40B4-BE49-F238E27FC236}">
                <a16:creationId xmlns:a16="http://schemas.microsoft.com/office/drawing/2014/main" id="{A2B527DF-C1A6-428C-AF95-A49606123A6A}"/>
              </a:ext>
            </a:extLst>
          </p:cNvPr>
          <p:cNvSpPr/>
          <p:nvPr/>
        </p:nvSpPr>
        <p:spPr>
          <a:xfrm>
            <a:off x="936973" y="516599"/>
            <a:ext cx="1184812" cy="369332"/>
          </a:xfrm>
          <a:prstGeom prst="rect">
            <a:avLst/>
          </a:prstGeom>
        </p:spPr>
        <p:txBody>
          <a:bodyPr wrap="none">
            <a:spAutoFit/>
          </a:bodyPr>
          <a:lstStyle/>
          <a:p>
            <a:r>
              <a:rPr lang="en-US" b="1" dirty="0">
                <a:solidFill>
                  <a:schemeClr val="accent2"/>
                </a:solidFill>
              </a:rPr>
              <a:t>Persona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18B64D72-2A64-41A7-914F-5566987ACB68}"/>
              </a:ext>
            </a:extLst>
          </p:cNvPr>
          <p:cNvPicPr>
            <a:picLocks noChangeAspect="1"/>
          </p:cNvPicPr>
          <p:nvPr/>
        </p:nvPicPr>
        <p:blipFill rotWithShape="1">
          <a:blip r:embed="rId2"/>
          <a:srcRect l="14860" t="-1" r="29483" b="-1"/>
          <a:stretch/>
        </p:blipFill>
        <p:spPr>
          <a:xfrm>
            <a:off x="7510619" y="1314787"/>
            <a:ext cx="4112039" cy="4925470"/>
          </a:xfrm>
          <a:prstGeom prst="rect">
            <a:avLst/>
          </a:prstGeom>
          <a:noFill/>
          <a:ln w="76200" cap="flat" cmpd="thickThin">
            <a:solidFill>
              <a:schemeClr val="accent2"/>
            </a:solidFill>
          </a:ln>
        </p:spPr>
      </p:pic>
      <p:sp>
        <p:nvSpPr>
          <p:cNvPr id="3" name="TextBox 6">
            <a:extLst>
              <a:ext uri="{FF2B5EF4-FFF2-40B4-BE49-F238E27FC236}">
                <a16:creationId xmlns:a16="http://schemas.microsoft.com/office/drawing/2014/main" id="{5C89CFBC-57C1-4FB7-AD9D-68F138B984D8}"/>
              </a:ext>
            </a:extLst>
          </p:cNvPr>
          <p:cNvSpPr txBox="1"/>
          <p:nvPr/>
        </p:nvSpPr>
        <p:spPr>
          <a:xfrm>
            <a:off x="4902057" y="402822"/>
            <a:ext cx="2847962"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chemeClr val="accent2"/>
                </a:solidFill>
                <a:uFillTx/>
                <a:latin typeface="Calibri"/>
              </a:rPr>
              <a:t>Shelby Family</a:t>
            </a:r>
          </a:p>
        </p:txBody>
      </p:sp>
      <p:sp>
        <p:nvSpPr>
          <p:cNvPr id="4" name="TextBox 8">
            <a:extLst>
              <a:ext uri="{FF2B5EF4-FFF2-40B4-BE49-F238E27FC236}">
                <a16:creationId xmlns:a16="http://schemas.microsoft.com/office/drawing/2014/main" id="{315A31D3-9341-4FAE-90BB-1C7A9F9B49FE}"/>
              </a:ext>
            </a:extLst>
          </p:cNvPr>
          <p:cNvSpPr txBox="1"/>
          <p:nvPr/>
        </p:nvSpPr>
        <p:spPr>
          <a:xfrm>
            <a:off x="513094" y="1266683"/>
            <a:ext cx="6715901" cy="452431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This is the Shelby Family. It’s a middle class family with 2 kids. </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John, the father, is working for at least 8 hours a day, in an office position. He really loves his family, even if it is making him more tired all the time. He has some experience with technology, but we wouldn’t really call him a “Guru of Tech”. When the new year steps in, the only thing that he is really looking forward to, it’s his family vacation in Greece.</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Always by his side, his wife Marie. She </a:t>
            </a:r>
            <a:r>
              <a:rPr lang="en-GB" sz="1800" b="0" i="0" u="none" strike="noStrike" kern="1200" cap="none" spc="0" baseline="0" dirty="0">
                <a:solidFill>
                  <a:srgbClr val="000000"/>
                </a:solidFill>
                <a:uFillTx/>
                <a:latin typeface="Calibri"/>
              </a:rPr>
              <a:t>works a part time job in order to help her husband, but she devotes most her time to their kids. Regarding technology, she always asks her husband to help her.</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00000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rPr>
              <a:t>Their vacation time is around 10 days a year. And for them it is never enough. They are always look for new ways to manage their time better, and have more money to spend in activities with their kids.</a:t>
            </a:r>
            <a:endParaRPr lang="en-US" sz="1800" b="0" i="0" u="none" strike="noStrike" kern="1200" cap="none" spc="0" baseline="0" dirty="0">
              <a:solidFill>
                <a:srgbClr val="000000"/>
              </a:solidFill>
              <a:uFillTx/>
              <a:latin typeface="Calibri"/>
            </a:endParaRPr>
          </a:p>
        </p:txBody>
      </p:sp>
      <p:sp>
        <p:nvSpPr>
          <p:cNvPr id="5" name="Thought Bubble: Cloud 9">
            <a:extLst>
              <a:ext uri="{FF2B5EF4-FFF2-40B4-BE49-F238E27FC236}">
                <a16:creationId xmlns:a16="http://schemas.microsoft.com/office/drawing/2014/main" id="{D4CF9F5D-40F4-4860-ACAB-9FCD625B1128}"/>
              </a:ext>
            </a:extLst>
          </p:cNvPr>
          <p:cNvSpPr/>
          <p:nvPr/>
        </p:nvSpPr>
        <p:spPr>
          <a:xfrm rot="1256221">
            <a:off x="10147086" y="2336253"/>
            <a:ext cx="1801221" cy="1070872"/>
          </a:xfrm>
          <a:custGeom>
            <a:avLst>
              <a:gd name="f0" fmla="val 6300"/>
              <a:gd name="f1" fmla="val 24300"/>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0 0 -270"/>
              <a:gd name="f188" fmla="+- 0 0 180"/>
              <a:gd name="f189" fmla="+- 0 0 -90"/>
              <a:gd name="f190" fmla="+- 0 0 -212"/>
              <a:gd name="f191" fmla="*/ f5 1 21600"/>
              <a:gd name="f192" fmla="*/ f6 1 21600"/>
              <a:gd name="f193" fmla="*/ f9 1 180"/>
              <a:gd name="f194" fmla="pin -2147483647 f0 2147483647"/>
              <a:gd name="f195" fmla="pin -2147483647 f1 2147483647"/>
              <a:gd name="f196" fmla="*/ 0 f9 1"/>
              <a:gd name="f197" fmla="*/ f180 f2 1"/>
              <a:gd name="f198" fmla="*/ f181 f2 1"/>
              <a:gd name="f199" fmla="*/ f187 f2 1"/>
              <a:gd name="f200" fmla="*/ f188 f2 1"/>
              <a:gd name="f201" fmla="*/ f189 f2 1"/>
              <a:gd name="f202" fmla="*/ f190 f2 1"/>
              <a:gd name="f203" fmla="+- f194 0 10800"/>
              <a:gd name="f204" fmla="+- f195 0 10800"/>
              <a:gd name="f205" fmla="val f194"/>
              <a:gd name="f206" fmla="val f195"/>
              <a:gd name="f207" fmla="*/ f194 f191 1"/>
              <a:gd name="f208" fmla="*/ f195 f192 1"/>
              <a:gd name="f209" fmla="*/ 3000 f191 1"/>
              <a:gd name="f210" fmla="*/ 17110 f191 1"/>
              <a:gd name="f211" fmla="*/ 17330 f192 1"/>
              <a:gd name="f212" fmla="*/ 3320 f192 1"/>
              <a:gd name="f213" fmla="*/ f196 1 f4"/>
              <a:gd name="f214" fmla="*/ f197 1 f4"/>
              <a:gd name="f215" fmla="*/ f198 1 f4"/>
              <a:gd name="f216" fmla="*/ 0 f191 1"/>
              <a:gd name="f217" fmla="*/ 10800 f192 1"/>
              <a:gd name="f218" fmla="*/ f199 1 f4"/>
              <a:gd name="f219" fmla="*/ 10800 f191 1"/>
              <a:gd name="f220" fmla="*/ 21600 f192 1"/>
              <a:gd name="f221" fmla="*/ f200 1 f4"/>
              <a:gd name="f222" fmla="*/ 21600 f191 1"/>
              <a:gd name="f223" fmla="*/ f201 1 f4"/>
              <a:gd name="f224" fmla="*/ 0 f192 1"/>
              <a:gd name="f225" fmla="*/ f202 1 f4"/>
              <a:gd name="f226" fmla="+- 0 0 f204"/>
              <a:gd name="f227" fmla="+- 0 0 f203"/>
              <a:gd name="f228" fmla="+- 0 0 f213"/>
              <a:gd name="f229" fmla="+- f214 0 f3"/>
              <a:gd name="f230" fmla="+- f215 0 f3"/>
              <a:gd name="f231" fmla="+- f218 0 f3"/>
              <a:gd name="f232" fmla="+- f221 0 f3"/>
              <a:gd name="f233" fmla="+- f223 0 f3"/>
              <a:gd name="f234" fmla="*/ f205 f191 1"/>
              <a:gd name="f235" fmla="*/ f206 f192 1"/>
              <a:gd name="f236" fmla="+- f225 0 f3"/>
              <a:gd name="f237" fmla="at2 f226 f227"/>
              <a:gd name="f238" fmla="*/ f228 f2 1"/>
              <a:gd name="f239" fmla="+- f230 0 f229"/>
              <a:gd name="f240" fmla="+- f237 f3 0"/>
              <a:gd name="f241" fmla="*/ f238 1 f9"/>
              <a:gd name="f242" fmla="*/ f240 f9 1"/>
              <a:gd name="f243" fmla="+- f241 0 f3"/>
              <a:gd name="f244" fmla="*/ f242 1 f2"/>
              <a:gd name="f245" fmla="cos 1 f243"/>
              <a:gd name="f246" fmla="sin 1 f243"/>
              <a:gd name="f247" fmla="+- 0 0 f244"/>
              <a:gd name="f248" fmla="+- 0 0 f245"/>
              <a:gd name="f249" fmla="+- 0 0 f246"/>
              <a:gd name="f250" fmla="val f247"/>
              <a:gd name="f251" fmla="*/ 1800 f248 1"/>
              <a:gd name="f252" fmla="*/ 1800 f249 1"/>
              <a:gd name="f253" fmla="*/ 1200 f248 1"/>
              <a:gd name="f254" fmla="*/ 1200 f249 1"/>
              <a:gd name="f255" fmla="*/ 700 f248 1"/>
              <a:gd name="f256" fmla="*/ 700 f249 1"/>
              <a:gd name="f257" fmla="*/ f250 1 f193"/>
              <a:gd name="f258" fmla="*/ f251 f251 1"/>
              <a:gd name="f259" fmla="*/ f252 f252 1"/>
              <a:gd name="f260" fmla="*/ f253 f253 1"/>
              <a:gd name="f261" fmla="*/ f254 f254 1"/>
              <a:gd name="f262" fmla="*/ f255 f255 1"/>
              <a:gd name="f263" fmla="*/ f256 f256 1"/>
              <a:gd name="f264" fmla="*/ f257 f193 1"/>
              <a:gd name="f265" fmla="+- f258 f259 0"/>
              <a:gd name="f266" fmla="+- f260 f261 0"/>
              <a:gd name="f267" fmla="+- f262 f263 0"/>
              <a:gd name="f268" fmla="+- 0 0 f264"/>
              <a:gd name="f269" fmla="sqrt f265"/>
              <a:gd name="f270" fmla="sqrt f266"/>
              <a:gd name="f271" fmla="sqrt f267"/>
              <a:gd name="f272" fmla="*/ f268 f2 1"/>
              <a:gd name="f273" fmla="*/ f179 1 f269"/>
              <a:gd name="f274" fmla="*/ f183 1 f270"/>
              <a:gd name="f275" fmla="*/ f185 1 f271"/>
              <a:gd name="f276" fmla="*/ f272 1 f9"/>
              <a:gd name="f277" fmla="*/ f248 f273 1"/>
              <a:gd name="f278" fmla="*/ f249 f273 1"/>
              <a:gd name="f279" fmla="*/ f248 f274 1"/>
              <a:gd name="f280" fmla="*/ f249 f274 1"/>
              <a:gd name="f281" fmla="*/ f248 f275 1"/>
              <a:gd name="f282" fmla="*/ f249 f275 1"/>
              <a:gd name="f283" fmla="+- f276 0 f3"/>
              <a:gd name="f284" fmla="+- f205 0 f281"/>
              <a:gd name="f285" fmla="+- f206 0 f282"/>
              <a:gd name="f286" fmla="sin 1 f283"/>
              <a:gd name="f287" fmla="cos 1 f283"/>
              <a:gd name="f288" fmla="+- 0 0 f286"/>
              <a:gd name="f289" fmla="+- 0 0 f287"/>
              <a:gd name="f290" fmla="*/ 10800 f288 1"/>
              <a:gd name="f291" fmla="*/ 10800 f289 1"/>
              <a:gd name="f292" fmla="+- f290 10800 0"/>
              <a:gd name="f293" fmla="+- f291 10800 0"/>
              <a:gd name="f294" fmla="*/ f290 1 12"/>
              <a:gd name="f295" fmla="*/ f291 1 12"/>
              <a:gd name="f296" fmla="+- f194 0 f292"/>
              <a:gd name="f297" fmla="+- f195 0 f293"/>
              <a:gd name="f298" fmla="*/ f296 1 3"/>
              <a:gd name="f299" fmla="*/ f297 1 3"/>
              <a:gd name="f300" fmla="*/ f296 2 1"/>
              <a:gd name="f301" fmla="*/ f297 2 1"/>
              <a:gd name="f302" fmla="*/ f300 1 3"/>
              <a:gd name="f303" fmla="*/ f301 1 3"/>
              <a:gd name="f304" fmla="+- f298 f292 0"/>
              <a:gd name="f305" fmla="+- f299 f293 0"/>
              <a:gd name="f306" fmla="+- f304 0 f294"/>
              <a:gd name="f307" fmla="+- f305 0 f295"/>
              <a:gd name="f308" fmla="+- f302 f292 0"/>
              <a:gd name="f309" fmla="+- f303 f293 0"/>
              <a:gd name="f310" fmla="+- f306 0 f277"/>
              <a:gd name="f311" fmla="+- f307 0 f278"/>
              <a:gd name="f312" fmla="+- f308 0 f279"/>
              <a:gd name="f313" fmla="+- f309 0 f280"/>
            </a:gdLst>
            <a:ahLst>
              <a:ahXY gdRefX="f0" minX="f10" maxX="f11" gdRefY="f1" minY="f10" maxY="f11">
                <a:pos x="f207" y="f208"/>
              </a:ahXY>
            </a:ahLst>
            <a:cxnLst>
              <a:cxn ang="3cd4">
                <a:pos x="hc" y="t"/>
              </a:cxn>
              <a:cxn ang="0">
                <a:pos x="r" y="vc"/>
              </a:cxn>
              <a:cxn ang="cd4">
                <a:pos x="hc" y="b"/>
              </a:cxn>
              <a:cxn ang="cd2">
                <a:pos x="l" y="vc"/>
              </a:cxn>
              <a:cxn ang="f231">
                <a:pos x="f216" y="f217"/>
              </a:cxn>
              <a:cxn ang="f232">
                <a:pos x="f219" y="f220"/>
              </a:cxn>
              <a:cxn ang="f233">
                <a:pos x="f222" y="f217"/>
              </a:cxn>
              <a:cxn ang="f229">
                <a:pos x="f219" y="f224"/>
              </a:cxn>
              <a:cxn ang="f236">
                <a:pos x="f234" y="f235"/>
              </a:cxn>
            </a:cxnLst>
            <a:rect l="f209" t="f212" r="f210" b="f211"/>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310" y="f311"/>
                </a:moveTo>
                <a:arcTo wR="f182" hR="f182" stAng="f229" swAng="f239"/>
                <a:close/>
              </a:path>
              <a:path w="21600" h="21600">
                <a:moveTo>
                  <a:pt x="f312" y="f313"/>
                </a:moveTo>
                <a:arcTo wR="f184" hR="f184" stAng="f229" swAng="f239"/>
                <a:close/>
              </a:path>
              <a:path w="21600" h="21600">
                <a:moveTo>
                  <a:pt x="f284" y="f285"/>
                </a:moveTo>
                <a:arcTo wR="f186" hR="f186" stAng="f229" swAng="f239"/>
                <a:close/>
              </a:path>
            </a:pathLst>
          </a:custGeom>
          <a:solidFill>
            <a:srgbClr val="FFFFFF"/>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pic>
        <p:nvPicPr>
          <p:cNvPr id="6" name="Ink 61">
            <a:extLst>
              <a:ext uri="{FF2B5EF4-FFF2-40B4-BE49-F238E27FC236}">
                <a16:creationId xmlns:a16="http://schemas.microsoft.com/office/drawing/2014/main" id="{2EE33B60-9CD1-41B6-8232-44B2DA510E7D}"/>
              </a:ext>
            </a:extLst>
          </p:cNvPr>
          <p:cNvPicPr>
            <a:picLocks noChangeAspect="1"/>
          </p:cNvPicPr>
          <p:nvPr/>
        </p:nvPicPr>
        <p:blipFill>
          <a:blip r:embed="rId3"/>
          <a:stretch>
            <a:fillRect/>
          </a:stretch>
        </p:blipFill>
        <p:spPr>
          <a:xfrm>
            <a:off x="10513167" y="2444904"/>
            <a:ext cx="1801" cy="1435"/>
          </a:xfrm>
          <a:prstGeom prst="rect">
            <a:avLst/>
          </a:prstGeom>
          <a:noFill/>
          <a:ln cap="flat">
            <a:noFill/>
          </a:ln>
        </p:spPr>
      </p:pic>
      <p:pic>
        <p:nvPicPr>
          <p:cNvPr id="7" name="Ink 62">
            <a:extLst>
              <a:ext uri="{FF2B5EF4-FFF2-40B4-BE49-F238E27FC236}">
                <a16:creationId xmlns:a16="http://schemas.microsoft.com/office/drawing/2014/main" id="{AE9C0603-9E88-4B2D-B599-B712337ACCC5}"/>
              </a:ext>
            </a:extLst>
          </p:cNvPr>
          <p:cNvPicPr>
            <a:picLocks noChangeAspect="1"/>
          </p:cNvPicPr>
          <p:nvPr/>
        </p:nvPicPr>
        <p:blipFill>
          <a:blip r:embed="rId4"/>
          <a:stretch>
            <a:fillRect/>
          </a:stretch>
        </p:blipFill>
        <p:spPr>
          <a:xfrm>
            <a:off x="10453464" y="2410923"/>
            <a:ext cx="443209" cy="698775"/>
          </a:xfrm>
          <a:prstGeom prst="rect">
            <a:avLst/>
          </a:prstGeom>
          <a:noFill/>
          <a:ln cap="flat">
            <a:noFill/>
          </a:ln>
        </p:spPr>
      </p:pic>
      <p:pic>
        <p:nvPicPr>
          <p:cNvPr id="8" name="Ink 84">
            <a:extLst>
              <a:ext uri="{FF2B5EF4-FFF2-40B4-BE49-F238E27FC236}">
                <a16:creationId xmlns:a16="http://schemas.microsoft.com/office/drawing/2014/main" id="{C6E28DA1-53C8-40BF-85DD-4FBE44A8B84E}"/>
              </a:ext>
            </a:extLst>
          </p:cNvPr>
          <p:cNvPicPr>
            <a:picLocks noChangeAspect="1"/>
          </p:cNvPicPr>
          <p:nvPr/>
        </p:nvPicPr>
        <p:blipFill>
          <a:blip r:embed="rId5"/>
          <a:stretch>
            <a:fillRect/>
          </a:stretch>
        </p:blipFill>
        <p:spPr>
          <a:xfrm>
            <a:off x="10940547" y="2611085"/>
            <a:ext cx="738359" cy="560883"/>
          </a:xfrm>
          <a:prstGeom prst="rect">
            <a:avLst/>
          </a:prstGeom>
          <a:noFill/>
          <a:ln cap="flat">
            <a:noFill/>
          </a:ln>
        </p:spPr>
      </p:pic>
      <p:sp>
        <p:nvSpPr>
          <p:cNvPr id="9" name="Rectangle 8">
            <a:extLst>
              <a:ext uri="{FF2B5EF4-FFF2-40B4-BE49-F238E27FC236}">
                <a16:creationId xmlns:a16="http://schemas.microsoft.com/office/drawing/2014/main" id="{37594668-8503-478C-8073-AE9B67290D9C}"/>
              </a:ext>
            </a:extLst>
          </p:cNvPr>
          <p:cNvSpPr/>
          <p:nvPr/>
        </p:nvSpPr>
        <p:spPr>
          <a:xfrm>
            <a:off x="513094" y="541321"/>
            <a:ext cx="1184812" cy="369332"/>
          </a:xfrm>
          <a:prstGeom prst="rect">
            <a:avLst/>
          </a:prstGeom>
        </p:spPr>
        <p:txBody>
          <a:bodyPr wrap="none">
            <a:spAutoFit/>
          </a:bodyPr>
          <a:lstStyle/>
          <a:p>
            <a:r>
              <a:rPr lang="en-US" b="1" dirty="0">
                <a:solidFill>
                  <a:schemeClr val="accent2"/>
                </a:solidFill>
              </a:rPr>
              <a:t>Persona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4C34-2AC1-4476-AC24-A7D4B55F1705}"/>
              </a:ext>
            </a:extLst>
          </p:cNvPr>
          <p:cNvSpPr>
            <a:spLocks noGrp="1"/>
          </p:cNvSpPr>
          <p:nvPr>
            <p:ph type="title"/>
          </p:nvPr>
        </p:nvSpPr>
        <p:spPr/>
        <p:txBody>
          <a:bodyPr/>
          <a:lstStyle/>
          <a:p>
            <a:r>
              <a:rPr lang="en-US" dirty="0"/>
              <a:t>Prototype 1 </a:t>
            </a:r>
          </a:p>
        </p:txBody>
      </p:sp>
      <p:sp>
        <p:nvSpPr>
          <p:cNvPr id="3" name="Content Placeholder 2">
            <a:extLst>
              <a:ext uri="{FF2B5EF4-FFF2-40B4-BE49-F238E27FC236}">
                <a16:creationId xmlns:a16="http://schemas.microsoft.com/office/drawing/2014/main" id="{B2332BF6-79F3-46A8-B898-1AAAB14BB469}"/>
              </a:ext>
            </a:extLst>
          </p:cNvPr>
          <p:cNvSpPr>
            <a:spLocks noGrp="1"/>
          </p:cNvSpPr>
          <p:nvPr>
            <p:ph idx="1"/>
          </p:nvPr>
        </p:nvSpPr>
        <p:spPr/>
        <p:txBody>
          <a:bodyPr/>
          <a:lstStyle/>
          <a:p>
            <a:r>
              <a:rPr lang="en-US" dirty="0"/>
              <a:t>Single screen</a:t>
            </a:r>
          </a:p>
          <a:p>
            <a:r>
              <a:rPr lang="en-US" dirty="0"/>
              <a:t>Doesn’t give to the user the freedom to choose</a:t>
            </a:r>
          </a:p>
          <a:p>
            <a:r>
              <a:rPr lang="en-US" dirty="0"/>
              <a:t>Report/Remember a place</a:t>
            </a:r>
          </a:p>
          <a:p>
            <a:r>
              <a:rPr lang="en-US" dirty="0"/>
              <a:t>3 possible Results</a:t>
            </a:r>
          </a:p>
        </p:txBody>
      </p:sp>
      <p:pic>
        <p:nvPicPr>
          <p:cNvPr id="15" name="Content Placeholder 14">
            <a:extLst>
              <a:ext uri="{FF2B5EF4-FFF2-40B4-BE49-F238E27FC236}">
                <a16:creationId xmlns:a16="http://schemas.microsoft.com/office/drawing/2014/main" id="{2F1C3DEC-F9C4-4844-ACC2-958C07D2ED36}"/>
              </a:ext>
            </a:extLst>
          </p:cNvPr>
          <p:cNvPicPr>
            <a:picLocks noGrp="1"/>
          </p:cNvPicPr>
          <p:nvPr>
            <p:ph idx="2"/>
          </p:nvPr>
        </p:nvPicPr>
        <p:blipFill rotWithShape="1">
          <a:blip r:embed="rId3" cstate="print">
            <a:extLst>
              <a:ext uri="{28A0092B-C50C-407E-A947-70E740481C1C}">
                <a14:useLocalDpi xmlns:a14="http://schemas.microsoft.com/office/drawing/2010/main" val="0"/>
              </a:ext>
            </a:extLst>
          </a:blip>
          <a:srcRect b="54024"/>
          <a:stretch/>
        </p:blipFill>
        <p:spPr bwMode="auto">
          <a:xfrm>
            <a:off x="6524368" y="204776"/>
            <a:ext cx="4572000" cy="2971824"/>
          </a:xfrm>
          <a:prstGeom prst="rect">
            <a:avLst/>
          </a:prstGeom>
          <a:noFill/>
          <a:ln>
            <a:noFill/>
          </a:ln>
        </p:spPr>
      </p:pic>
      <p:pic>
        <p:nvPicPr>
          <p:cNvPr id="16" name="Picture 15">
            <a:extLst>
              <a:ext uri="{FF2B5EF4-FFF2-40B4-BE49-F238E27FC236}">
                <a16:creationId xmlns:a16="http://schemas.microsoft.com/office/drawing/2014/main" id="{D5C0C056-F276-4145-9AA4-6DA06C0CC0B6}"/>
              </a:ext>
            </a:extLst>
          </p:cNvPr>
          <p:cNvPicPr/>
          <p:nvPr/>
        </p:nvPicPr>
        <p:blipFill rotWithShape="1">
          <a:blip r:embed="rId3" cstate="print">
            <a:extLst>
              <a:ext uri="{28A0092B-C50C-407E-A947-70E740481C1C}">
                <a14:useLocalDpi xmlns:a14="http://schemas.microsoft.com/office/drawing/2010/main" val="0"/>
              </a:ext>
            </a:extLst>
          </a:blip>
          <a:srcRect t="45820"/>
          <a:stretch/>
        </p:blipFill>
        <p:spPr bwMode="auto">
          <a:xfrm>
            <a:off x="6524364" y="3150924"/>
            <a:ext cx="4572004" cy="3502300"/>
          </a:xfrm>
          <a:prstGeom prst="rect">
            <a:avLst/>
          </a:prstGeom>
          <a:noFill/>
          <a:ln>
            <a:noFill/>
          </a:ln>
        </p:spPr>
      </p:pic>
    </p:spTree>
    <p:extLst>
      <p:ext uri="{BB962C8B-B14F-4D97-AF65-F5344CB8AC3E}">
        <p14:creationId xmlns:p14="http://schemas.microsoft.com/office/powerpoint/2010/main" val="1330554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4C34-2AC1-4476-AC24-A7D4B55F1705}"/>
              </a:ext>
            </a:extLst>
          </p:cNvPr>
          <p:cNvSpPr>
            <a:spLocks noGrp="1"/>
          </p:cNvSpPr>
          <p:nvPr>
            <p:ph type="title"/>
          </p:nvPr>
        </p:nvSpPr>
        <p:spPr/>
        <p:txBody>
          <a:bodyPr/>
          <a:lstStyle/>
          <a:p>
            <a:r>
              <a:rPr lang="en-US" dirty="0"/>
              <a:t>Prototype 2</a:t>
            </a:r>
          </a:p>
        </p:txBody>
      </p:sp>
      <p:pic>
        <p:nvPicPr>
          <p:cNvPr id="13" name="Picture 12">
            <a:extLst>
              <a:ext uri="{FF2B5EF4-FFF2-40B4-BE49-F238E27FC236}">
                <a16:creationId xmlns:a16="http://schemas.microsoft.com/office/drawing/2014/main" id="{8A48439C-1A0B-4DE4-BFEF-88295AD53089}"/>
              </a:ext>
            </a:extLst>
          </p:cNvPr>
          <p:cNvPicPr/>
          <p:nvPr/>
        </p:nvPicPr>
        <p:blipFill rotWithShape="1">
          <a:blip r:embed="rId3" cstate="print">
            <a:extLst>
              <a:ext uri="{28A0092B-C50C-407E-A947-70E740481C1C}">
                <a14:useLocalDpi xmlns:a14="http://schemas.microsoft.com/office/drawing/2010/main" val="0"/>
              </a:ext>
            </a:extLst>
          </a:blip>
          <a:srcRect l="33120" t="4084" r="33312" b="4265"/>
          <a:stretch/>
        </p:blipFill>
        <p:spPr bwMode="auto">
          <a:xfrm>
            <a:off x="838203" y="3004027"/>
            <a:ext cx="1837035" cy="3547619"/>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9A92AC23-275E-41BE-845B-62EFAC41F3C4}"/>
              </a:ext>
            </a:extLst>
          </p:cNvPr>
          <p:cNvPicPr/>
          <p:nvPr/>
        </p:nvPicPr>
        <p:blipFill rotWithShape="1">
          <a:blip r:embed="rId4" cstate="print">
            <a:extLst>
              <a:ext uri="{28A0092B-C50C-407E-A947-70E740481C1C}">
                <a14:useLocalDpi xmlns:a14="http://schemas.microsoft.com/office/drawing/2010/main" val="0"/>
              </a:ext>
            </a:extLst>
          </a:blip>
          <a:srcRect l="32991" t="4084" r="33183" b="4265"/>
          <a:stretch/>
        </p:blipFill>
        <p:spPr bwMode="auto">
          <a:xfrm>
            <a:off x="3721079" y="3030952"/>
            <a:ext cx="1837035" cy="3520694"/>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2A6D1C23-45B8-4096-A85E-0D262363DC93}"/>
              </a:ext>
            </a:extLst>
          </p:cNvPr>
          <p:cNvPicPr/>
          <p:nvPr/>
        </p:nvPicPr>
        <p:blipFill rotWithShape="1">
          <a:blip r:embed="rId5" cstate="print">
            <a:extLst>
              <a:ext uri="{28A0092B-C50C-407E-A947-70E740481C1C}">
                <a14:useLocalDpi xmlns:a14="http://schemas.microsoft.com/office/drawing/2010/main" val="0"/>
              </a:ext>
            </a:extLst>
          </a:blip>
          <a:srcRect l="32670" t="3811" r="33312" b="3992"/>
          <a:stretch/>
        </p:blipFill>
        <p:spPr bwMode="auto">
          <a:xfrm>
            <a:off x="6603955" y="3003202"/>
            <a:ext cx="1855656" cy="3557259"/>
          </a:xfrm>
          <a:prstGeom prst="rect">
            <a:avLst/>
          </a:prstGeom>
          <a:noFill/>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4792C017-6250-4E0B-A13B-CD2EBF88DF70}"/>
              </a:ext>
            </a:extLst>
          </p:cNvPr>
          <p:cNvPicPr/>
          <p:nvPr/>
        </p:nvPicPr>
        <p:blipFill rotWithShape="1">
          <a:blip r:embed="rId6" cstate="print">
            <a:extLst>
              <a:ext uri="{28A0092B-C50C-407E-A947-70E740481C1C}">
                <a14:useLocalDpi xmlns:a14="http://schemas.microsoft.com/office/drawing/2010/main" val="0"/>
              </a:ext>
            </a:extLst>
          </a:blip>
          <a:srcRect l="32542" t="3811" r="32221" b="3902"/>
          <a:stretch/>
        </p:blipFill>
        <p:spPr bwMode="auto">
          <a:xfrm>
            <a:off x="9503861" y="3024970"/>
            <a:ext cx="1898642" cy="3517156"/>
          </a:xfrm>
          <a:prstGeom prst="rect">
            <a:avLst/>
          </a:prstGeom>
          <a:noFill/>
          <a:ln>
            <a:noFill/>
          </a:ln>
          <a:extLst>
            <a:ext uri="{53640926-AAD7-44D8-BBD7-CCE9431645EC}">
              <a14:shadowObscured xmlns:a14="http://schemas.microsoft.com/office/drawing/2010/main"/>
            </a:ext>
          </a:extLst>
        </p:spPr>
      </p:pic>
      <p:sp>
        <p:nvSpPr>
          <p:cNvPr id="7" name="Content Placeholder 2">
            <a:extLst>
              <a:ext uri="{FF2B5EF4-FFF2-40B4-BE49-F238E27FC236}">
                <a16:creationId xmlns:a16="http://schemas.microsoft.com/office/drawing/2014/main" id="{6523D600-66C3-4AA3-B297-673CFC485AAD}"/>
              </a:ext>
            </a:extLst>
          </p:cNvPr>
          <p:cNvSpPr>
            <a:spLocks noGrp="1"/>
          </p:cNvSpPr>
          <p:nvPr>
            <p:ph idx="1"/>
          </p:nvPr>
        </p:nvSpPr>
        <p:spPr>
          <a:xfrm>
            <a:off x="838203" y="1825627"/>
            <a:ext cx="5181603" cy="4351336"/>
          </a:xfrm>
        </p:spPr>
        <p:txBody>
          <a:bodyPr/>
          <a:lstStyle/>
          <a:p>
            <a:r>
              <a:rPr lang="en-US" dirty="0"/>
              <a:t>Multiple screens</a:t>
            </a:r>
          </a:p>
          <a:p>
            <a:r>
              <a:rPr lang="en-US" dirty="0"/>
              <a:t>Too much text –Confusing </a:t>
            </a:r>
          </a:p>
        </p:txBody>
      </p:sp>
    </p:spTree>
    <p:extLst>
      <p:ext uri="{BB962C8B-B14F-4D97-AF65-F5344CB8AC3E}">
        <p14:creationId xmlns:p14="http://schemas.microsoft.com/office/powerpoint/2010/main" val="3353647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4C34-2AC1-4476-AC24-A7D4B55F1705}"/>
              </a:ext>
            </a:extLst>
          </p:cNvPr>
          <p:cNvSpPr>
            <a:spLocks noGrp="1"/>
          </p:cNvSpPr>
          <p:nvPr>
            <p:ph type="title"/>
          </p:nvPr>
        </p:nvSpPr>
        <p:spPr/>
        <p:txBody>
          <a:bodyPr/>
          <a:lstStyle/>
          <a:p>
            <a:r>
              <a:rPr lang="en-US" dirty="0"/>
              <a:t>Prototype 3</a:t>
            </a:r>
          </a:p>
        </p:txBody>
      </p:sp>
      <p:sp>
        <p:nvSpPr>
          <p:cNvPr id="7" name="Content Placeholder 2">
            <a:extLst>
              <a:ext uri="{FF2B5EF4-FFF2-40B4-BE49-F238E27FC236}">
                <a16:creationId xmlns:a16="http://schemas.microsoft.com/office/drawing/2014/main" id="{6523D600-66C3-4AA3-B297-673CFC485AAD}"/>
              </a:ext>
            </a:extLst>
          </p:cNvPr>
          <p:cNvSpPr>
            <a:spLocks noGrp="1"/>
          </p:cNvSpPr>
          <p:nvPr>
            <p:ph idx="1"/>
          </p:nvPr>
        </p:nvSpPr>
        <p:spPr>
          <a:xfrm>
            <a:off x="838203" y="1825627"/>
            <a:ext cx="5181603" cy="4351336"/>
          </a:xfrm>
        </p:spPr>
        <p:txBody>
          <a:bodyPr/>
          <a:lstStyle/>
          <a:p>
            <a:r>
              <a:rPr lang="en-US" dirty="0"/>
              <a:t>Multiple screens</a:t>
            </a:r>
          </a:p>
          <a:p>
            <a:r>
              <a:rPr lang="en-US" dirty="0"/>
              <a:t>Less text – still Confusing</a:t>
            </a:r>
          </a:p>
        </p:txBody>
      </p:sp>
      <p:pic>
        <p:nvPicPr>
          <p:cNvPr id="8" name="Picture 7">
            <a:extLst>
              <a:ext uri="{FF2B5EF4-FFF2-40B4-BE49-F238E27FC236}">
                <a16:creationId xmlns:a16="http://schemas.microsoft.com/office/drawing/2014/main" id="{ADB505CB-9E42-4B0F-A830-635D758C0F68}"/>
              </a:ext>
            </a:extLst>
          </p:cNvPr>
          <p:cNvPicPr/>
          <p:nvPr/>
        </p:nvPicPr>
        <p:blipFill rotWithShape="1">
          <a:blip r:embed="rId3" cstate="print">
            <a:extLst>
              <a:ext uri="{28A0092B-C50C-407E-A947-70E740481C1C}">
                <a14:useLocalDpi xmlns:a14="http://schemas.microsoft.com/office/drawing/2010/main" val="0"/>
              </a:ext>
            </a:extLst>
          </a:blip>
          <a:srcRect l="23810" r="23604"/>
          <a:stretch/>
        </p:blipFill>
        <p:spPr bwMode="auto">
          <a:xfrm>
            <a:off x="686176" y="3087960"/>
            <a:ext cx="1864963" cy="3547619"/>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18EA150-7FCA-4C42-87A3-9E87AB5A0518}"/>
              </a:ext>
            </a:extLst>
          </p:cNvPr>
          <p:cNvPicPr/>
          <p:nvPr/>
        </p:nvPicPr>
        <p:blipFill rotWithShape="1">
          <a:blip r:embed="rId4" cstate="print">
            <a:extLst>
              <a:ext uri="{28A0092B-C50C-407E-A947-70E740481C1C}">
                <a14:useLocalDpi xmlns:a14="http://schemas.microsoft.com/office/drawing/2010/main" val="0"/>
              </a:ext>
            </a:extLst>
          </a:blip>
          <a:srcRect l="24207" r="23210"/>
          <a:stretch/>
        </p:blipFill>
        <p:spPr bwMode="auto">
          <a:xfrm>
            <a:off x="2711911" y="3087960"/>
            <a:ext cx="1864963" cy="3547618"/>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B4008A47-2B4A-4775-9E80-039DBE8035D6}"/>
              </a:ext>
            </a:extLst>
          </p:cNvPr>
          <p:cNvPicPr/>
          <p:nvPr/>
        </p:nvPicPr>
        <p:blipFill rotWithShape="1">
          <a:blip r:embed="rId5" cstate="print">
            <a:extLst>
              <a:ext uri="{28A0092B-C50C-407E-A947-70E740481C1C}">
                <a14:useLocalDpi xmlns:a14="http://schemas.microsoft.com/office/drawing/2010/main" val="0"/>
              </a:ext>
            </a:extLst>
          </a:blip>
          <a:srcRect l="23810" r="24200"/>
          <a:stretch/>
        </p:blipFill>
        <p:spPr bwMode="auto">
          <a:xfrm>
            <a:off x="4706214" y="3087076"/>
            <a:ext cx="1844022" cy="3547618"/>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3E134F2C-6ADB-4C29-8CB1-AE42C6D34636}"/>
              </a:ext>
            </a:extLst>
          </p:cNvPr>
          <p:cNvPicPr/>
          <p:nvPr/>
        </p:nvPicPr>
        <p:blipFill rotWithShape="1">
          <a:blip r:embed="rId6" cstate="print">
            <a:extLst>
              <a:ext uri="{28A0092B-C50C-407E-A947-70E740481C1C}">
                <a14:useLocalDpi xmlns:a14="http://schemas.microsoft.com/office/drawing/2010/main" val="0"/>
              </a:ext>
            </a:extLst>
          </a:blip>
          <a:srcRect l="25198" r="25192"/>
          <a:stretch/>
        </p:blipFill>
        <p:spPr bwMode="auto">
          <a:xfrm>
            <a:off x="6731949" y="3087076"/>
            <a:ext cx="1758086" cy="3544478"/>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595A91D-DECB-4D40-A2CF-CC75B96E0634}"/>
              </a:ext>
            </a:extLst>
          </p:cNvPr>
          <p:cNvPicPr/>
          <p:nvPr/>
        </p:nvPicPr>
        <p:blipFill rotWithShape="1">
          <a:blip r:embed="rId7" cstate="print">
            <a:extLst>
              <a:ext uri="{28A0092B-C50C-407E-A947-70E740481C1C}">
                <a14:useLocalDpi xmlns:a14="http://schemas.microsoft.com/office/drawing/2010/main" val="0"/>
              </a:ext>
            </a:extLst>
          </a:blip>
          <a:srcRect l="23611" r="23820"/>
          <a:stretch/>
        </p:blipFill>
        <p:spPr bwMode="auto">
          <a:xfrm>
            <a:off x="8671748" y="485798"/>
            <a:ext cx="1546017" cy="2941120"/>
          </a:xfrm>
          <a:prstGeom prst="rect">
            <a:avLst/>
          </a:prstGeom>
          <a:noFill/>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1BE75E64-EB1A-4005-BAD6-4DBC22C6B9A5}"/>
              </a:ext>
            </a:extLst>
          </p:cNvPr>
          <p:cNvPicPr/>
          <p:nvPr/>
        </p:nvPicPr>
        <p:blipFill rotWithShape="1">
          <a:blip r:embed="rId8" cstate="print">
            <a:extLst>
              <a:ext uri="{28A0092B-C50C-407E-A947-70E740481C1C}">
                <a14:useLocalDpi xmlns:a14="http://schemas.microsoft.com/office/drawing/2010/main" val="0"/>
              </a:ext>
            </a:extLst>
          </a:blip>
          <a:srcRect l="24405" r="25187"/>
          <a:stretch/>
        </p:blipFill>
        <p:spPr bwMode="auto">
          <a:xfrm>
            <a:off x="10475835" y="1927605"/>
            <a:ext cx="1511460" cy="2998625"/>
          </a:xfrm>
          <a:prstGeom prst="rect">
            <a:avLst/>
          </a:prstGeom>
          <a:noFill/>
          <a:ln>
            <a:noFill/>
          </a:ln>
          <a:extLst>
            <a:ext uri="{53640926-AAD7-44D8-BBD7-CCE9431645EC}">
              <a14:shadowObscured xmlns:a14="http://schemas.microsoft.com/office/drawing/2010/main"/>
            </a:ext>
          </a:extLst>
        </p:spPr>
      </p:pic>
      <p:pic>
        <p:nvPicPr>
          <p:cNvPr id="18" name="Picture 17">
            <a:extLst>
              <a:ext uri="{FF2B5EF4-FFF2-40B4-BE49-F238E27FC236}">
                <a16:creationId xmlns:a16="http://schemas.microsoft.com/office/drawing/2014/main" id="{B20A6FAD-CFF0-442A-AD26-2B3169A48262}"/>
              </a:ext>
            </a:extLst>
          </p:cNvPr>
          <p:cNvPicPr/>
          <p:nvPr/>
        </p:nvPicPr>
        <p:blipFill rotWithShape="1">
          <a:blip r:embed="rId9" cstate="print">
            <a:extLst>
              <a:ext uri="{28A0092B-C50C-407E-A947-70E740481C1C}">
                <a14:useLocalDpi xmlns:a14="http://schemas.microsoft.com/office/drawing/2010/main" val="0"/>
              </a:ext>
            </a:extLst>
          </a:blip>
          <a:srcRect l="24008" r="24193"/>
          <a:stretch/>
        </p:blipFill>
        <p:spPr bwMode="auto">
          <a:xfrm>
            <a:off x="8671748" y="3571919"/>
            <a:ext cx="1548646" cy="299001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31936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TotalTime>
  <Words>600</Words>
  <Application>Microsoft Office PowerPoint</Application>
  <PresentationFormat>Widescreen</PresentationFormat>
  <Paragraphs>122</Paragraphs>
  <Slides>19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AntiScammer</vt:lpstr>
      <vt:lpstr>General Information</vt:lpstr>
      <vt:lpstr>Design Preliminaries</vt:lpstr>
      <vt:lpstr>Design Preliminaries</vt:lpstr>
      <vt:lpstr>PowerPoint Presentation</vt:lpstr>
      <vt:lpstr>PowerPoint Presentation</vt:lpstr>
      <vt:lpstr>Prototype 1 </vt:lpstr>
      <vt:lpstr>Prototype 2</vt:lpstr>
      <vt:lpstr>Prototype 3</vt:lpstr>
      <vt:lpstr>Prototype 4</vt:lpstr>
      <vt:lpstr>Prototype 5 </vt:lpstr>
      <vt:lpstr>Prototype 6</vt:lpstr>
      <vt:lpstr>Prototype 7</vt:lpstr>
      <vt:lpstr>Early Testing</vt:lpstr>
      <vt:lpstr>Final Version of  AntiScammer (Real Photo) </vt:lpstr>
      <vt:lpstr>Final – Start Screen </vt:lpstr>
      <vt:lpstr>Final Results  </vt:lpstr>
      <vt:lpstr>Final – Favorites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Personas</dc:title>
  <dc:creator>Leonidas Achilleos</dc:creator>
  <cp:lastModifiedBy>Marios Pafitis</cp:lastModifiedBy>
  <cp:revision>82</cp:revision>
  <dcterms:created xsi:type="dcterms:W3CDTF">2019-03-02T17:42:17Z</dcterms:created>
  <dcterms:modified xsi:type="dcterms:W3CDTF">2019-05-01T12:39:06Z</dcterms:modified>
</cp:coreProperties>
</file>